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63" r:id="rId2"/>
    <p:sldId id="564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48C389-C250-9E8A-5128-91EE2F1A5B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4560754-C068-AD71-4BF3-1E9A25002E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69EB2DC-5FD5-C326-9594-DA409F9B3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AB17-2B5E-4CA6-8CFD-2A1166B944D7}" type="datetimeFigureOut">
              <a:rPr lang="sv-SE" smtClean="0"/>
              <a:t>2023-09-13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1EF5C56-22B8-2032-51E9-E49DFDEF1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52EA9CD-2789-D8E5-89A5-1A4A55343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C6F1D-D42F-4209-816C-362B6E184E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815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59CD83-A53A-EE62-CC45-4967ECB7D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626BF71-C47D-5606-7551-51A91EE529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FE9C6C8-AA6E-64DA-446F-D7D5D1105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AB17-2B5E-4CA6-8CFD-2A1166B944D7}" type="datetimeFigureOut">
              <a:rPr lang="sv-SE" smtClean="0"/>
              <a:t>2023-09-13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23545C6-9D29-6610-3F8B-22948E76A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06F6FAD-A837-2994-C607-60351D47B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C6F1D-D42F-4209-816C-362B6E184E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1950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48EB140C-82C8-2F84-864F-DF01C121B6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4831A81-40A3-05EB-12E5-B9664ED1B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C251C6A-3D44-BF07-4291-9EC5BE47B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AB17-2B5E-4CA6-8CFD-2A1166B944D7}" type="datetimeFigureOut">
              <a:rPr lang="sv-SE" smtClean="0"/>
              <a:t>2023-09-13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48734E0-B1C0-292C-CB54-958E40966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30F6547-C217-6A78-4C9C-FD650B1C3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C6F1D-D42F-4209-816C-362B6E184E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0173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19DF84-6228-0CC0-D7D1-65D407035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B792D47-D4E9-FD45-016C-84FB6EA6B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102C414-1F0E-34DB-FD66-DD334164D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AB17-2B5E-4CA6-8CFD-2A1166B944D7}" type="datetimeFigureOut">
              <a:rPr lang="sv-SE" smtClean="0"/>
              <a:t>2023-09-13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EFC4224-7A02-D57D-B4D3-74E73B684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29A3399-A8C0-DBE7-6EC4-5F70E154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C6F1D-D42F-4209-816C-362B6E184E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4950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21B476-211E-7A61-D284-9DCA0FED7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93D904F-47FE-17AA-01BA-AA1242F485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A493946-1859-B319-8627-A3C43F819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AB17-2B5E-4CA6-8CFD-2A1166B944D7}" type="datetimeFigureOut">
              <a:rPr lang="sv-SE" smtClean="0"/>
              <a:t>2023-09-13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AF2294-AEDC-5261-4AC5-2CD0C80B4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7018985-48CE-40E7-2BF6-55C675505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C6F1D-D42F-4209-816C-362B6E184E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1653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14B6E6C-AD30-8338-E0A6-CD7B332D3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4FE6EC5-DE8B-6A85-1693-A158C3D5F8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3CECCF0-881F-4DC3-EE7E-37A50172A7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729F404-CE80-49BD-AFA3-25F996308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AB17-2B5E-4CA6-8CFD-2A1166B944D7}" type="datetimeFigureOut">
              <a:rPr lang="sv-SE" smtClean="0"/>
              <a:t>2023-09-13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5F45ED4-703A-CB7A-4195-6FDAFE69E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29B05B4-A19E-4768-4DA4-C6F152D68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C6F1D-D42F-4209-816C-362B6E184E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671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CF6295-683A-66C5-797D-740150AC2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CED502B-CAFA-E35B-50A1-E12402F936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8190040-1FD2-2AA4-1380-B4576B9291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4C60C5D-A146-28AF-5209-41238396D2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37A31B2-7FF3-AEE8-5239-40DF5101C7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802B9C80-DCD8-8B79-9A14-39838F866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AB17-2B5E-4CA6-8CFD-2A1166B944D7}" type="datetimeFigureOut">
              <a:rPr lang="sv-SE" smtClean="0"/>
              <a:t>2023-09-13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FFA8064-D305-622F-89C7-6E222FBD1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B41B0715-7A6A-7C1B-4F55-1FF91B65B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C6F1D-D42F-4209-816C-362B6E184E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5574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D536AC8-EE78-897E-AC57-8C4B391E4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0145686-54C6-33D6-77BD-B0F0CFAC3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AB17-2B5E-4CA6-8CFD-2A1166B944D7}" type="datetimeFigureOut">
              <a:rPr lang="sv-SE" smtClean="0"/>
              <a:t>2023-09-13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8FE6C01-2EB4-3EB7-B2AD-04F1F4F40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59259BC-60FB-891E-3579-063040A46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C6F1D-D42F-4209-816C-362B6E184E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7845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9AF8D555-F258-CC02-8E52-539B4884E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AB17-2B5E-4CA6-8CFD-2A1166B944D7}" type="datetimeFigureOut">
              <a:rPr lang="sv-SE" smtClean="0"/>
              <a:t>2023-09-13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C50718A-6663-F40F-E510-8BC886A1F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43B91B65-02F2-28C5-02A6-AB7AD4B45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C6F1D-D42F-4209-816C-362B6E184E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6528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FB765D6-7B43-C3C8-0DF3-1A8448416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B3C9915-8BC3-D7D2-714F-E5D632B41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EC57097-F2B8-3753-B749-42767259EB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7DE049C-9801-5729-EA83-2444A763B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AB17-2B5E-4CA6-8CFD-2A1166B944D7}" type="datetimeFigureOut">
              <a:rPr lang="sv-SE" smtClean="0"/>
              <a:t>2023-09-13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9E90DDB-D989-BE0C-3BF5-393324FD3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CC12300-9FD0-5FDB-4149-AF4070466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C6F1D-D42F-4209-816C-362B6E184E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567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0227CB-20BA-8D31-C0E2-4FC325376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2CFE8459-D59B-6A40-E3A2-8F73B2C789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83D793F-C44F-DBFD-8F65-3A9379CD67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AEBFE40-5681-0C7A-DB83-5BDECDEA6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AB17-2B5E-4CA6-8CFD-2A1166B944D7}" type="datetimeFigureOut">
              <a:rPr lang="sv-SE" smtClean="0"/>
              <a:t>2023-09-13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2064C78-1E9A-5CEA-26B2-8EC0C8A36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9BA1152-61EE-F970-4CDE-F7FAB4C69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C6F1D-D42F-4209-816C-362B6E184E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6298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4028142-125A-D6F6-C80D-87648EFFD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4C0610C-4E4E-5664-1FCD-5E1C0EDA5E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C3615D4-3759-BFF1-9274-1901ABFBC6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7AB17-2B5E-4CA6-8CFD-2A1166B944D7}" type="datetimeFigureOut">
              <a:rPr lang="sv-SE" smtClean="0"/>
              <a:t>2023-09-13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5D6D76A-14A2-AB5C-FA49-06D2256848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E91E78-FD68-577B-3073-56F8A2D657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C6F1D-D42F-4209-816C-362B6E184E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7742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1011268-FDB3-3175-B1EA-747C1E4B26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37351"/>
            <a:ext cx="9144000" cy="577049"/>
          </a:xfrm>
        </p:spPr>
        <p:txBody>
          <a:bodyPr>
            <a:normAutofit fontScale="90000"/>
          </a:bodyPr>
          <a:lstStyle/>
          <a:p>
            <a:br>
              <a:rPr lang="sv-SE" sz="3200" b="1" dirty="0">
                <a:solidFill>
                  <a:srgbClr val="0070C0"/>
                </a:solidFill>
              </a:rPr>
            </a:br>
            <a:br>
              <a:rPr lang="sv-SE" sz="3200" b="1" dirty="0">
                <a:solidFill>
                  <a:srgbClr val="0070C0"/>
                </a:solidFill>
              </a:rPr>
            </a:br>
            <a:br>
              <a:rPr lang="sv-SE" sz="3200" b="1" dirty="0">
                <a:solidFill>
                  <a:srgbClr val="0070C0"/>
                </a:solidFill>
              </a:rPr>
            </a:br>
            <a:r>
              <a:rPr lang="sv-SE" sz="3200" b="1" dirty="0">
                <a:solidFill>
                  <a:srgbClr val="0070C0"/>
                </a:solidFill>
              </a:rPr>
              <a:t>Psykiatriprocessen - Behörighet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F4EB547-40F9-6576-793B-4EEDCCC32B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065320"/>
            <a:ext cx="9144000" cy="5122415"/>
          </a:xfrm>
        </p:spPr>
        <p:txBody>
          <a:bodyPr/>
          <a:lstStyle/>
          <a:p>
            <a:pPr algn="l"/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Bef>
                <a:spcPts val="200"/>
              </a:spcBef>
            </a:pPr>
            <a:r>
              <a:rPr lang="sv-SE" b="1" dirty="0">
                <a:solidFill>
                  <a:srgbClr val="2F5496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LPT/LRV</a:t>
            </a:r>
            <a:r>
              <a:rPr lang="sv-SE" b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Behörighet i medarbetaruppdraget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För att kunna se processen i SVP samt ÖPT/ÖRV-processen måste medarbetaren tilldelas en </a:t>
            </a:r>
            <a:r>
              <a:rPr lang="sv-S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LPT</a:t>
            </a: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/LRV</a:t>
            </a:r>
            <a:r>
              <a:rPr lang="sv-S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behörighet. Behörigheten tilldelas efter beslut av närmaste chef och läggs till av lokal IT-administratör i kommunen.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Sök och ta fram medarbetaren samt dennes medarbetaruppdrag och klicka på Ändra (pennan).</a:t>
            </a:r>
          </a:p>
          <a:p>
            <a:pPr algn="l">
              <a:lnSpc>
                <a:spcPct val="107000"/>
              </a:lnSpc>
              <a:spcBef>
                <a:spcPts val="200"/>
              </a:spcBef>
            </a:pPr>
            <a:endParaRPr lang="sv-SE" sz="3200" b="1" dirty="0"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F9824029-6A6E-8160-B7CC-9E47233417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00" y="5950004"/>
            <a:ext cx="1301867" cy="644176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E27FCC9E-E282-C195-75FC-8067DA11B3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8376" y="3428999"/>
            <a:ext cx="8939624" cy="2912419"/>
          </a:xfrm>
          <a:prstGeom prst="rect">
            <a:avLst/>
          </a:prstGeom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4607F774-9A7A-CB4A-A829-54BCB947D0FE}"/>
              </a:ext>
            </a:extLst>
          </p:cNvPr>
          <p:cNvSpPr/>
          <p:nvPr/>
        </p:nvSpPr>
        <p:spPr>
          <a:xfrm>
            <a:off x="2689934" y="3428999"/>
            <a:ext cx="363984" cy="14870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5028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1011268-FDB3-3175-B1EA-747C1E4B26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37351"/>
            <a:ext cx="9144000" cy="577049"/>
          </a:xfrm>
        </p:spPr>
        <p:txBody>
          <a:bodyPr>
            <a:normAutofit fontScale="90000"/>
          </a:bodyPr>
          <a:lstStyle/>
          <a:p>
            <a:br>
              <a:rPr lang="sv-SE" sz="3200" b="1" dirty="0">
                <a:solidFill>
                  <a:srgbClr val="0070C0"/>
                </a:solidFill>
              </a:rPr>
            </a:br>
            <a:br>
              <a:rPr lang="sv-SE" sz="3200" b="1" dirty="0">
                <a:solidFill>
                  <a:srgbClr val="0070C0"/>
                </a:solidFill>
              </a:rPr>
            </a:br>
            <a:br>
              <a:rPr lang="sv-SE" sz="3200" b="1" dirty="0">
                <a:solidFill>
                  <a:srgbClr val="0070C0"/>
                </a:solidFill>
              </a:rPr>
            </a:br>
            <a:r>
              <a:rPr lang="sv-SE" sz="3200" b="1" dirty="0">
                <a:solidFill>
                  <a:srgbClr val="0070C0"/>
                </a:solidFill>
              </a:rPr>
              <a:t>Psykiatriprocessen – Behörighet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F4EB547-40F9-6576-793B-4EEDCCC32B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065320"/>
            <a:ext cx="9144000" cy="5122415"/>
          </a:xfrm>
        </p:spPr>
        <p:txBody>
          <a:bodyPr/>
          <a:lstStyle/>
          <a:p>
            <a:pPr algn="l"/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Bef>
                <a:spcPts val="200"/>
              </a:spcBef>
            </a:pPr>
            <a:r>
              <a:rPr lang="sv-SE" b="1" dirty="0">
                <a:solidFill>
                  <a:srgbClr val="2F5496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LPT/LRV</a:t>
            </a:r>
            <a:r>
              <a:rPr lang="sv-SE" b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Behörighet i medarbetaruppdraget</a:t>
            </a:r>
          </a:p>
          <a:p>
            <a:pPr algn="l">
              <a:lnSpc>
                <a:spcPct val="107000"/>
              </a:lnSpc>
              <a:spcBef>
                <a:spcPts val="200"/>
              </a:spcBef>
            </a:pP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Bef>
                <a:spcPts val="200"/>
              </a:spcBef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Bocka för rutan </a:t>
            </a:r>
            <a:r>
              <a:rPr lang="sv-S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LPT/LRV</a:t>
            </a: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och spara sedan.</a:t>
            </a:r>
          </a:p>
          <a:p>
            <a:pPr algn="l">
              <a:lnSpc>
                <a:spcPct val="107000"/>
              </a:lnSpc>
              <a:spcBef>
                <a:spcPts val="200"/>
              </a:spcBef>
            </a:pPr>
            <a:endParaRPr lang="sv-SE" sz="3200" b="1" dirty="0"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F9824029-6A6E-8160-B7CC-9E47233417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00" y="5950004"/>
            <a:ext cx="1301867" cy="644176"/>
          </a:xfrm>
          <a:prstGeom prst="rect">
            <a:avLst/>
          </a:prstGeom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7915FBC6-6EF7-C0AB-DA65-830028C22445}"/>
              </a:ext>
            </a:extLst>
          </p:cNvPr>
          <p:cNvSpPr/>
          <p:nvPr/>
        </p:nvSpPr>
        <p:spPr>
          <a:xfrm>
            <a:off x="6276513" y="5734975"/>
            <a:ext cx="639192" cy="21502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30809525-70C2-0953-09E9-EC683EEF5A23}"/>
              </a:ext>
            </a:extLst>
          </p:cNvPr>
          <p:cNvSpPr/>
          <p:nvPr/>
        </p:nvSpPr>
        <p:spPr>
          <a:xfrm>
            <a:off x="3755254" y="5445738"/>
            <a:ext cx="2432482" cy="28923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19E87A91-A92D-150D-7CD2-7DE96FFD79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2501460"/>
            <a:ext cx="9799782" cy="3837195"/>
          </a:xfrm>
          <a:prstGeom prst="rect">
            <a:avLst/>
          </a:prstGeom>
        </p:spPr>
      </p:pic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id="{35252BE2-EED4-0E64-1615-50A4A4F65AEC}"/>
              </a:ext>
            </a:extLst>
          </p:cNvPr>
          <p:cNvSpPr/>
          <p:nvPr/>
        </p:nvSpPr>
        <p:spPr>
          <a:xfrm>
            <a:off x="4073236" y="5590356"/>
            <a:ext cx="2432482" cy="51488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: rundade hörn 10">
            <a:extLst>
              <a:ext uri="{FF2B5EF4-FFF2-40B4-BE49-F238E27FC236}">
                <a16:creationId xmlns:a16="http://schemas.microsoft.com/office/drawing/2014/main" id="{14ED4093-EBD3-0BF7-AA21-975350E78942}"/>
              </a:ext>
            </a:extLst>
          </p:cNvPr>
          <p:cNvSpPr/>
          <p:nvPr/>
        </p:nvSpPr>
        <p:spPr>
          <a:xfrm>
            <a:off x="6594495" y="6094623"/>
            <a:ext cx="766887" cy="22564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3074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86</Words>
  <Application>Microsoft Office PowerPoint</Application>
  <PresentationFormat>Bredbild</PresentationFormat>
  <Paragraphs>10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   Psykiatriprocessen - Behörighet</vt:lpstr>
      <vt:lpstr>   Psykiatriprocessen – Behörighet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Psykiatriprocessen – Övrig information</dc:title>
  <dc:creator>Ann Wennerkull</dc:creator>
  <cp:lastModifiedBy>Ann Wennerkull</cp:lastModifiedBy>
  <cp:revision>4</cp:revision>
  <dcterms:created xsi:type="dcterms:W3CDTF">2023-03-01T09:45:29Z</dcterms:created>
  <dcterms:modified xsi:type="dcterms:W3CDTF">2023-09-13T11:36:11Z</dcterms:modified>
</cp:coreProperties>
</file>