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80" r:id="rId5"/>
    <p:sldMasterId id="2147483709" r:id="rId6"/>
    <p:sldMasterId id="2147483735" r:id="rId7"/>
    <p:sldMasterId id="2147483741" r:id="rId8"/>
  </p:sldMasterIdLst>
  <p:notesMasterIdLst>
    <p:notesMasterId r:id="rId33"/>
  </p:notesMasterIdLst>
  <p:sldIdLst>
    <p:sldId id="2147473097" r:id="rId9"/>
    <p:sldId id="2147473226" r:id="rId10"/>
    <p:sldId id="2147473227" r:id="rId11"/>
    <p:sldId id="2147473228" r:id="rId12"/>
    <p:sldId id="2147473229" r:id="rId13"/>
    <p:sldId id="2147473230" r:id="rId14"/>
    <p:sldId id="2147473231" r:id="rId15"/>
    <p:sldId id="329" r:id="rId16"/>
    <p:sldId id="2147473098" r:id="rId17"/>
    <p:sldId id="2147473099" r:id="rId18"/>
    <p:sldId id="2147473100" r:id="rId19"/>
    <p:sldId id="2147473101" r:id="rId20"/>
    <p:sldId id="2147473215" r:id="rId21"/>
    <p:sldId id="2147473216" r:id="rId22"/>
    <p:sldId id="2147473217" r:id="rId23"/>
    <p:sldId id="325" r:id="rId24"/>
    <p:sldId id="2147473218" r:id="rId25"/>
    <p:sldId id="2147473219" r:id="rId26"/>
    <p:sldId id="2147473220" r:id="rId27"/>
    <p:sldId id="2147473221" r:id="rId28"/>
    <p:sldId id="2147473222" r:id="rId29"/>
    <p:sldId id="2147473223" r:id="rId30"/>
    <p:sldId id="2147473224" r:id="rId31"/>
    <p:sldId id="2147473225" r:id="rId32"/>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Larsson" initials="ML" lastIdx="1" clrIdx="0">
    <p:extLst>
      <p:ext uri="{19B8F6BF-5375-455C-9EA6-DF929625EA0E}">
        <p15:presenceInfo xmlns:p15="http://schemas.microsoft.com/office/powerpoint/2012/main" userId="Marie Lar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841"/>
    <a:srgbClr val="156082"/>
    <a:srgbClr val="FEF8E6"/>
    <a:srgbClr val="BFD136"/>
    <a:srgbClr val="CB1517"/>
    <a:srgbClr val="F7B01F"/>
    <a:srgbClr val="008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32070-3849-498C-ADCD-2353CFF0CB4B}" v="286" dt="2024-12-03T09:35:34.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6247" autoAdjust="0"/>
  </p:normalViewPr>
  <p:slideViewPr>
    <p:cSldViewPr snapToGrid="0">
      <p:cViewPr varScale="1">
        <p:scale>
          <a:sx n="101" d="100"/>
          <a:sy n="101" d="100"/>
        </p:scale>
        <p:origin x="150" y="144"/>
      </p:cViewPr>
      <p:guideLst/>
    </p:cSldViewPr>
  </p:slideViewPr>
  <p:outlineViewPr>
    <p:cViewPr>
      <p:scale>
        <a:sx n="33" d="100"/>
        <a:sy n="33" d="100"/>
      </p:scale>
      <p:origin x="0" y="-594"/>
    </p:cViewPr>
  </p:outlineViewPr>
  <p:notesTextViewPr>
    <p:cViewPr>
      <p:scale>
        <a:sx n="3" d="2"/>
        <a:sy n="3" d="2"/>
      </p:scale>
      <p:origin x="0" y="0"/>
    </p:cViewPr>
  </p:notesTextViewPr>
  <p:notesViewPr>
    <p:cSldViewPr snapToGrid="0">
      <p:cViewPr>
        <p:scale>
          <a:sx n="60" d="100"/>
          <a:sy n="60" d="100"/>
        </p:scale>
        <p:origin x="3528" y="5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Luttu" userId="b9a8a9c2-6972-4f3d-a2dd-13b775ee5df9" providerId="ADAL" clId="{9BDECF05-BC9A-4D8D-93BB-A88E17F90FA1}"/>
    <pc:docChg chg="undo custSel addSld delSld modSld sldOrd">
      <pc:chgData name="Johanna Luttu" userId="b9a8a9c2-6972-4f3d-a2dd-13b775ee5df9" providerId="ADAL" clId="{9BDECF05-BC9A-4D8D-93BB-A88E17F90FA1}" dt="2024-11-26T15:51:26.531" v="148" actId="2711"/>
      <pc:docMkLst>
        <pc:docMk/>
      </pc:docMkLst>
      <pc:sldChg chg="modSp mod modShow modNotesTx">
        <pc:chgData name="Johanna Luttu" userId="b9a8a9c2-6972-4f3d-a2dd-13b775ee5df9" providerId="ADAL" clId="{9BDECF05-BC9A-4D8D-93BB-A88E17F90FA1}" dt="2024-11-26T15:43:55.514" v="97" actId="2711"/>
        <pc:sldMkLst>
          <pc:docMk/>
          <pc:sldMk cId="1399035753" sldId="285"/>
        </pc:sldMkLst>
        <pc:spChg chg="mod">
          <ac:chgData name="Johanna Luttu" userId="b9a8a9c2-6972-4f3d-a2dd-13b775ee5df9" providerId="ADAL" clId="{9BDECF05-BC9A-4D8D-93BB-A88E17F90FA1}" dt="2024-11-26T15:43:50.170" v="96" actId="2711"/>
          <ac:spMkLst>
            <pc:docMk/>
            <pc:sldMk cId="1399035753" sldId="285"/>
            <ac:spMk id="7" creationId="{EF5B16AC-DA49-8A67-B4A1-DE8E8394FF55}"/>
          </ac:spMkLst>
        </pc:spChg>
        <pc:spChg chg="mod">
          <ac:chgData name="Johanna Luttu" userId="b9a8a9c2-6972-4f3d-a2dd-13b775ee5df9" providerId="ADAL" clId="{9BDECF05-BC9A-4D8D-93BB-A88E17F90FA1}" dt="2024-11-26T15:43:55.514" v="97" actId="2711"/>
          <ac:spMkLst>
            <pc:docMk/>
            <pc:sldMk cId="1399035753" sldId="285"/>
            <ac:spMk id="8" creationId="{E0215866-3C15-D4C0-723C-25D0DB773644}"/>
          </ac:spMkLst>
        </pc:spChg>
      </pc:sldChg>
      <pc:sldChg chg="modSp mod">
        <pc:chgData name="Johanna Luttu" userId="b9a8a9c2-6972-4f3d-a2dd-13b775ee5df9" providerId="ADAL" clId="{9BDECF05-BC9A-4D8D-93BB-A88E17F90FA1}" dt="2024-11-26T15:40:00.293" v="71" actId="2711"/>
        <pc:sldMkLst>
          <pc:docMk/>
          <pc:sldMk cId="920873799" sldId="287"/>
        </pc:sldMkLst>
        <pc:spChg chg="mod">
          <ac:chgData name="Johanna Luttu" userId="b9a8a9c2-6972-4f3d-a2dd-13b775ee5df9" providerId="ADAL" clId="{9BDECF05-BC9A-4D8D-93BB-A88E17F90FA1}" dt="2024-11-26T15:39:50.879" v="70" actId="2711"/>
          <ac:spMkLst>
            <pc:docMk/>
            <pc:sldMk cId="920873799" sldId="287"/>
            <ac:spMk id="2" creationId="{17772884-6239-1ECD-AF43-B8C830025351}"/>
          </ac:spMkLst>
        </pc:spChg>
        <pc:spChg chg="mod">
          <ac:chgData name="Johanna Luttu" userId="b9a8a9c2-6972-4f3d-a2dd-13b775ee5df9" providerId="ADAL" clId="{9BDECF05-BC9A-4D8D-93BB-A88E17F90FA1}" dt="2024-11-26T15:40:00.293" v="71" actId="2711"/>
          <ac:spMkLst>
            <pc:docMk/>
            <pc:sldMk cId="920873799" sldId="287"/>
            <ac:spMk id="3" creationId="{E5935F85-FA0A-08DE-7D80-8BDB0C1E5D42}"/>
          </ac:spMkLst>
        </pc:spChg>
      </pc:sldChg>
      <pc:sldChg chg="modSp mod">
        <pc:chgData name="Johanna Luttu" userId="b9a8a9c2-6972-4f3d-a2dd-13b775ee5df9" providerId="ADAL" clId="{9BDECF05-BC9A-4D8D-93BB-A88E17F90FA1}" dt="2024-11-25T08:25:29.291" v="69" actId="122"/>
        <pc:sldMkLst>
          <pc:docMk/>
          <pc:sldMk cId="1656183057" sldId="323"/>
        </pc:sldMkLst>
        <pc:spChg chg="mod">
          <ac:chgData name="Johanna Luttu" userId="b9a8a9c2-6972-4f3d-a2dd-13b775ee5df9" providerId="ADAL" clId="{9BDECF05-BC9A-4D8D-93BB-A88E17F90FA1}" dt="2024-11-25T08:25:29.291" v="69" actId="122"/>
          <ac:spMkLst>
            <pc:docMk/>
            <pc:sldMk cId="1656183057" sldId="323"/>
            <ac:spMk id="2" creationId="{F2324118-AEC2-02D7-A508-7BB769600791}"/>
          </ac:spMkLst>
        </pc:spChg>
        <pc:spChg chg="mod">
          <ac:chgData name="Johanna Luttu" userId="b9a8a9c2-6972-4f3d-a2dd-13b775ee5df9" providerId="ADAL" clId="{9BDECF05-BC9A-4D8D-93BB-A88E17F90FA1}" dt="2024-11-25T08:25:19.740" v="68" actId="114"/>
          <ac:spMkLst>
            <pc:docMk/>
            <pc:sldMk cId="1656183057" sldId="323"/>
            <ac:spMk id="3" creationId="{766EBFB6-3DC1-9D0A-378E-DC1DFF03FDFC}"/>
          </ac:spMkLst>
        </pc:spChg>
      </pc:sldChg>
      <pc:sldChg chg="modSp mod">
        <pc:chgData name="Johanna Luttu" userId="b9a8a9c2-6972-4f3d-a2dd-13b775ee5df9" providerId="ADAL" clId="{9BDECF05-BC9A-4D8D-93BB-A88E17F90FA1}" dt="2024-11-26T15:46:21.558" v="106" actId="14100"/>
        <pc:sldMkLst>
          <pc:docMk/>
          <pc:sldMk cId="3831722224" sldId="325"/>
        </pc:sldMkLst>
        <pc:spChg chg="mod">
          <ac:chgData name="Johanna Luttu" userId="b9a8a9c2-6972-4f3d-a2dd-13b775ee5df9" providerId="ADAL" clId="{9BDECF05-BC9A-4D8D-93BB-A88E17F90FA1}" dt="2024-11-26T15:45:42.818" v="101" actId="2711"/>
          <ac:spMkLst>
            <pc:docMk/>
            <pc:sldMk cId="3831722224" sldId="325"/>
            <ac:spMk id="2" creationId="{3DFB4E13-0E05-9562-6C57-53F45FEE2009}"/>
          </ac:spMkLst>
        </pc:spChg>
        <pc:spChg chg="mod">
          <ac:chgData name="Johanna Luttu" userId="b9a8a9c2-6972-4f3d-a2dd-13b775ee5df9" providerId="ADAL" clId="{9BDECF05-BC9A-4D8D-93BB-A88E17F90FA1}" dt="2024-11-26T15:45:49.124" v="102" actId="2711"/>
          <ac:spMkLst>
            <pc:docMk/>
            <pc:sldMk cId="3831722224" sldId="325"/>
            <ac:spMk id="3" creationId="{42A2D8E6-ADAD-4D75-4765-9F7A18FACB05}"/>
          </ac:spMkLst>
        </pc:spChg>
        <pc:spChg chg="mod">
          <ac:chgData name="Johanna Luttu" userId="b9a8a9c2-6972-4f3d-a2dd-13b775ee5df9" providerId="ADAL" clId="{9BDECF05-BC9A-4D8D-93BB-A88E17F90FA1}" dt="2024-11-26T15:46:05.935" v="103" actId="2711"/>
          <ac:spMkLst>
            <pc:docMk/>
            <pc:sldMk cId="3831722224" sldId="325"/>
            <ac:spMk id="6" creationId="{F294767B-F31E-BC79-4143-923070F6985E}"/>
          </ac:spMkLst>
        </pc:spChg>
        <pc:spChg chg="mod">
          <ac:chgData name="Johanna Luttu" userId="b9a8a9c2-6972-4f3d-a2dd-13b775ee5df9" providerId="ADAL" clId="{9BDECF05-BC9A-4D8D-93BB-A88E17F90FA1}" dt="2024-11-26T15:46:14.121" v="104" actId="2711"/>
          <ac:spMkLst>
            <pc:docMk/>
            <pc:sldMk cId="3831722224" sldId="325"/>
            <ac:spMk id="9" creationId="{5A8B22CB-1662-6B97-1412-C203ED71D911}"/>
          </ac:spMkLst>
        </pc:spChg>
        <pc:grpChg chg="mod">
          <ac:chgData name="Johanna Luttu" userId="b9a8a9c2-6972-4f3d-a2dd-13b775ee5df9" providerId="ADAL" clId="{9BDECF05-BC9A-4D8D-93BB-A88E17F90FA1}" dt="2024-11-26T15:46:18.218" v="105" actId="14100"/>
          <ac:grpSpMkLst>
            <pc:docMk/>
            <pc:sldMk cId="3831722224" sldId="325"/>
            <ac:grpSpMk id="4" creationId="{318F309E-AB45-F28D-F15C-DC5F7D375042}"/>
          </ac:grpSpMkLst>
        </pc:grpChg>
        <pc:grpChg chg="mod">
          <ac:chgData name="Johanna Luttu" userId="b9a8a9c2-6972-4f3d-a2dd-13b775ee5df9" providerId="ADAL" clId="{9BDECF05-BC9A-4D8D-93BB-A88E17F90FA1}" dt="2024-11-26T15:46:21.558" v="106" actId="14100"/>
          <ac:grpSpMkLst>
            <pc:docMk/>
            <pc:sldMk cId="3831722224" sldId="325"/>
            <ac:grpSpMk id="7" creationId="{D43EA24D-5CB6-2964-D41A-E712B5AEF5ED}"/>
          </ac:grpSpMkLst>
        </pc:grpChg>
      </pc:sldChg>
      <pc:sldChg chg="modSp add del mod">
        <pc:chgData name="Johanna Luttu" userId="b9a8a9c2-6972-4f3d-a2dd-13b775ee5df9" providerId="ADAL" clId="{9BDECF05-BC9A-4D8D-93BB-A88E17F90FA1}" dt="2024-11-25T08:20:45.972" v="36" actId="47"/>
        <pc:sldMkLst>
          <pc:docMk/>
          <pc:sldMk cId="3169562055" sldId="326"/>
        </pc:sldMkLst>
        <pc:spChg chg="mod">
          <ac:chgData name="Johanna Luttu" userId="b9a8a9c2-6972-4f3d-a2dd-13b775ee5df9" providerId="ADAL" clId="{9BDECF05-BC9A-4D8D-93BB-A88E17F90FA1}" dt="2024-11-25T08:19:48.517" v="3" actId="20577"/>
          <ac:spMkLst>
            <pc:docMk/>
            <pc:sldMk cId="3169562055" sldId="326"/>
            <ac:spMk id="3" creationId="{5302F1E0-C4A6-57AB-AFEB-0D459DE16F1B}"/>
          </ac:spMkLst>
        </pc:spChg>
      </pc:sldChg>
      <pc:sldChg chg="del">
        <pc:chgData name="Johanna Luttu" userId="b9a8a9c2-6972-4f3d-a2dd-13b775ee5df9" providerId="ADAL" clId="{9BDECF05-BC9A-4D8D-93BB-A88E17F90FA1}" dt="2024-11-25T08:19:22.560" v="0" actId="47"/>
        <pc:sldMkLst>
          <pc:docMk/>
          <pc:sldMk cId="3166998271" sldId="328"/>
        </pc:sldMkLst>
      </pc:sldChg>
      <pc:sldChg chg="modSp mod">
        <pc:chgData name="Johanna Luttu" userId="b9a8a9c2-6972-4f3d-a2dd-13b775ee5df9" providerId="ADAL" clId="{9BDECF05-BC9A-4D8D-93BB-A88E17F90FA1}" dt="2024-11-26T15:41:52.473" v="83" actId="2711"/>
        <pc:sldMkLst>
          <pc:docMk/>
          <pc:sldMk cId="4029290077" sldId="329"/>
        </pc:sldMkLst>
        <pc:spChg chg="mod">
          <ac:chgData name="Johanna Luttu" userId="b9a8a9c2-6972-4f3d-a2dd-13b775ee5df9" providerId="ADAL" clId="{9BDECF05-BC9A-4D8D-93BB-A88E17F90FA1}" dt="2024-11-26T15:41:40.271" v="82" actId="2711"/>
          <ac:spMkLst>
            <pc:docMk/>
            <pc:sldMk cId="4029290077" sldId="329"/>
            <ac:spMk id="2" creationId="{30F94A3A-3AC1-63A1-71CE-D1A21E365CCB}"/>
          </ac:spMkLst>
        </pc:spChg>
        <pc:spChg chg="mod">
          <ac:chgData name="Johanna Luttu" userId="b9a8a9c2-6972-4f3d-a2dd-13b775ee5df9" providerId="ADAL" clId="{9BDECF05-BC9A-4D8D-93BB-A88E17F90FA1}" dt="2024-11-26T15:41:52.473" v="83" actId="2711"/>
          <ac:spMkLst>
            <pc:docMk/>
            <pc:sldMk cId="4029290077" sldId="329"/>
            <ac:spMk id="3" creationId="{B7BDF203-FB34-7D3F-7D15-243F29345CBA}"/>
          </ac:spMkLst>
        </pc:spChg>
        <pc:spChg chg="mod">
          <ac:chgData name="Johanna Luttu" userId="b9a8a9c2-6972-4f3d-a2dd-13b775ee5df9" providerId="ADAL" clId="{9BDECF05-BC9A-4D8D-93BB-A88E17F90FA1}" dt="2024-11-26T15:41:00.443" v="79" actId="2711"/>
          <ac:spMkLst>
            <pc:docMk/>
            <pc:sldMk cId="4029290077" sldId="329"/>
            <ac:spMk id="7" creationId="{3AB542F4-12A1-813F-8142-867E4E4B34E6}"/>
          </ac:spMkLst>
        </pc:spChg>
        <pc:graphicFrameChg chg="mod">
          <ac:chgData name="Johanna Luttu" userId="b9a8a9c2-6972-4f3d-a2dd-13b775ee5df9" providerId="ADAL" clId="{9BDECF05-BC9A-4D8D-93BB-A88E17F90FA1}" dt="2024-11-26T15:41:30.309" v="81" actId="255"/>
          <ac:graphicFrameMkLst>
            <pc:docMk/>
            <pc:sldMk cId="4029290077" sldId="329"/>
            <ac:graphicFrameMk id="6" creationId="{358683BA-F6A5-10C4-F7B9-9D60AB7F76BA}"/>
          </ac:graphicFrameMkLst>
        </pc:graphicFrameChg>
      </pc:sldChg>
      <pc:sldChg chg="del">
        <pc:chgData name="Johanna Luttu" userId="b9a8a9c2-6972-4f3d-a2dd-13b775ee5df9" providerId="ADAL" clId="{9BDECF05-BC9A-4D8D-93BB-A88E17F90FA1}" dt="2024-11-25T08:19:24.447" v="1" actId="47"/>
        <pc:sldMkLst>
          <pc:docMk/>
          <pc:sldMk cId="1383256944" sldId="330"/>
        </pc:sldMkLst>
      </pc:sldChg>
      <pc:sldChg chg="del">
        <pc:chgData name="Johanna Luttu" userId="b9a8a9c2-6972-4f3d-a2dd-13b775ee5df9" providerId="ADAL" clId="{9BDECF05-BC9A-4D8D-93BB-A88E17F90FA1}" dt="2024-11-25T08:19:26.235" v="2" actId="47"/>
        <pc:sldMkLst>
          <pc:docMk/>
          <pc:sldMk cId="4197640696" sldId="336"/>
        </pc:sldMkLst>
      </pc:sldChg>
      <pc:sldChg chg="modSp mod">
        <pc:chgData name="Johanna Luttu" userId="b9a8a9c2-6972-4f3d-a2dd-13b775ee5df9" providerId="ADAL" clId="{9BDECF05-BC9A-4D8D-93BB-A88E17F90FA1}" dt="2024-11-26T15:51:26.531" v="148" actId="2711"/>
        <pc:sldMkLst>
          <pc:docMk/>
          <pc:sldMk cId="4243457725" sldId="339"/>
        </pc:sldMkLst>
        <pc:spChg chg="mod">
          <ac:chgData name="Johanna Luttu" userId="b9a8a9c2-6972-4f3d-a2dd-13b775ee5df9" providerId="ADAL" clId="{9BDECF05-BC9A-4D8D-93BB-A88E17F90FA1}" dt="2024-11-26T15:51:17.077" v="147" actId="255"/>
          <ac:spMkLst>
            <pc:docMk/>
            <pc:sldMk cId="4243457725" sldId="339"/>
            <ac:spMk id="2" creationId="{B96C0B8D-64EB-2ACC-65CA-A1088A7CA81A}"/>
          </ac:spMkLst>
        </pc:spChg>
        <pc:spChg chg="mod">
          <ac:chgData name="Johanna Luttu" userId="b9a8a9c2-6972-4f3d-a2dd-13b775ee5df9" providerId="ADAL" clId="{9BDECF05-BC9A-4D8D-93BB-A88E17F90FA1}" dt="2024-11-26T15:51:26.531" v="148" actId="2711"/>
          <ac:spMkLst>
            <pc:docMk/>
            <pc:sldMk cId="4243457725" sldId="339"/>
            <ac:spMk id="3" creationId="{500C8E54-B1DF-B37E-FF17-D877068796A0}"/>
          </ac:spMkLst>
        </pc:spChg>
      </pc:sldChg>
      <pc:sldChg chg="modSp mod">
        <pc:chgData name="Johanna Luttu" userId="b9a8a9c2-6972-4f3d-a2dd-13b775ee5df9" providerId="ADAL" clId="{9BDECF05-BC9A-4D8D-93BB-A88E17F90FA1}" dt="2024-11-26T15:48:00.117" v="118" actId="255"/>
        <pc:sldMkLst>
          <pc:docMk/>
          <pc:sldMk cId="3214596375" sldId="341"/>
        </pc:sldMkLst>
        <pc:spChg chg="mod">
          <ac:chgData name="Johanna Luttu" userId="b9a8a9c2-6972-4f3d-a2dd-13b775ee5df9" providerId="ADAL" clId="{9BDECF05-BC9A-4D8D-93BB-A88E17F90FA1}" dt="2024-11-26T15:47:49.551" v="117" actId="255"/>
          <ac:spMkLst>
            <pc:docMk/>
            <pc:sldMk cId="3214596375" sldId="341"/>
            <ac:spMk id="2" creationId="{57A1FE83-153E-35E8-4591-4B376FC77AE3}"/>
          </ac:spMkLst>
        </pc:spChg>
        <pc:spChg chg="mod">
          <ac:chgData name="Johanna Luttu" userId="b9a8a9c2-6972-4f3d-a2dd-13b775ee5df9" providerId="ADAL" clId="{9BDECF05-BC9A-4D8D-93BB-A88E17F90FA1}" dt="2024-11-26T15:48:00.117" v="118" actId="255"/>
          <ac:spMkLst>
            <pc:docMk/>
            <pc:sldMk cId="3214596375" sldId="341"/>
            <ac:spMk id="3" creationId="{349ED0CB-51CD-DC96-C313-476A1B787C50}"/>
          </ac:spMkLst>
        </pc:spChg>
      </pc:sldChg>
      <pc:sldChg chg="modSp mod ord">
        <pc:chgData name="Johanna Luttu" userId="b9a8a9c2-6972-4f3d-a2dd-13b775ee5df9" providerId="ADAL" clId="{9BDECF05-BC9A-4D8D-93BB-A88E17F90FA1}" dt="2024-11-26T15:50:34.112" v="145" actId="1076"/>
        <pc:sldMkLst>
          <pc:docMk/>
          <pc:sldMk cId="1875894210" sldId="344"/>
        </pc:sldMkLst>
        <pc:spChg chg="mod">
          <ac:chgData name="Johanna Luttu" userId="b9a8a9c2-6972-4f3d-a2dd-13b775ee5df9" providerId="ADAL" clId="{9BDECF05-BC9A-4D8D-93BB-A88E17F90FA1}" dt="2024-11-26T15:49:45.890" v="143" actId="255"/>
          <ac:spMkLst>
            <pc:docMk/>
            <pc:sldMk cId="1875894210" sldId="344"/>
            <ac:spMk id="2" creationId="{57A1FE83-153E-35E8-4591-4B376FC77AE3}"/>
          </ac:spMkLst>
        </pc:spChg>
        <pc:spChg chg="mod">
          <ac:chgData name="Johanna Luttu" userId="b9a8a9c2-6972-4f3d-a2dd-13b775ee5df9" providerId="ADAL" clId="{9BDECF05-BC9A-4D8D-93BB-A88E17F90FA1}" dt="2024-11-26T15:50:34.112" v="145" actId="1076"/>
          <ac:spMkLst>
            <pc:docMk/>
            <pc:sldMk cId="1875894210" sldId="344"/>
            <ac:spMk id="3" creationId="{349ED0CB-51CD-DC96-C313-476A1B787C50}"/>
          </ac:spMkLst>
        </pc:spChg>
      </pc:sldChg>
      <pc:sldChg chg="modSp">
        <pc:chgData name="Johanna Luttu" userId="b9a8a9c2-6972-4f3d-a2dd-13b775ee5df9" providerId="ADAL" clId="{9BDECF05-BC9A-4D8D-93BB-A88E17F90FA1}" dt="2024-11-26T15:40:44.134" v="78" actId="2711"/>
        <pc:sldMkLst>
          <pc:docMk/>
          <pc:sldMk cId="3313639709" sldId="345"/>
        </pc:sldMkLst>
        <pc:graphicFrameChg chg="mod">
          <ac:chgData name="Johanna Luttu" userId="b9a8a9c2-6972-4f3d-a2dd-13b775ee5df9" providerId="ADAL" clId="{9BDECF05-BC9A-4D8D-93BB-A88E17F90FA1}" dt="2024-11-26T15:40:44.134" v="78" actId="2711"/>
          <ac:graphicFrameMkLst>
            <pc:docMk/>
            <pc:sldMk cId="3313639709" sldId="345"/>
            <ac:graphicFrameMk id="4" creationId="{FC6F6D29-8C03-73A1-EBC1-357F64B1351D}"/>
          </ac:graphicFrameMkLst>
        </pc:graphicFrameChg>
      </pc:sldChg>
      <pc:sldChg chg="modSp mod">
        <pc:chgData name="Johanna Luttu" userId="b9a8a9c2-6972-4f3d-a2dd-13b775ee5df9" providerId="ADAL" clId="{9BDECF05-BC9A-4D8D-93BB-A88E17F90FA1}" dt="2024-11-26T15:46:36.782" v="108" actId="2711"/>
        <pc:sldMkLst>
          <pc:docMk/>
          <pc:sldMk cId="3079985059" sldId="347"/>
        </pc:sldMkLst>
        <pc:spChg chg="mod">
          <ac:chgData name="Johanna Luttu" userId="b9a8a9c2-6972-4f3d-a2dd-13b775ee5df9" providerId="ADAL" clId="{9BDECF05-BC9A-4D8D-93BB-A88E17F90FA1}" dt="2024-11-26T15:46:30.771" v="107" actId="2711"/>
          <ac:spMkLst>
            <pc:docMk/>
            <pc:sldMk cId="3079985059" sldId="347"/>
            <ac:spMk id="2" creationId="{D106FE83-9D80-788D-F72E-9B6FF463546A}"/>
          </ac:spMkLst>
        </pc:spChg>
        <pc:spChg chg="mod">
          <ac:chgData name="Johanna Luttu" userId="b9a8a9c2-6972-4f3d-a2dd-13b775ee5df9" providerId="ADAL" clId="{9BDECF05-BC9A-4D8D-93BB-A88E17F90FA1}" dt="2024-11-26T15:46:36.782" v="108" actId="2711"/>
          <ac:spMkLst>
            <pc:docMk/>
            <pc:sldMk cId="3079985059" sldId="347"/>
            <ac:spMk id="3" creationId="{DEB5B967-0365-73EE-FFBA-B4A4235B2069}"/>
          </ac:spMkLst>
        </pc:spChg>
      </pc:sldChg>
      <pc:sldChg chg="addSp delSp modSp mod modShow chgLayout modNotesTx">
        <pc:chgData name="Johanna Luttu" userId="b9a8a9c2-6972-4f3d-a2dd-13b775ee5df9" providerId="ADAL" clId="{9BDECF05-BC9A-4D8D-93BB-A88E17F90FA1}" dt="2024-11-26T15:43:36.388" v="94" actId="20577"/>
        <pc:sldMkLst>
          <pc:docMk/>
          <pc:sldMk cId="3170772486" sldId="2147471022"/>
        </pc:sldMkLst>
        <pc:spChg chg="mod ord">
          <ac:chgData name="Johanna Luttu" userId="b9a8a9c2-6972-4f3d-a2dd-13b775ee5df9" providerId="ADAL" clId="{9BDECF05-BC9A-4D8D-93BB-A88E17F90FA1}" dt="2024-11-26T15:43:27.465" v="92" actId="2711"/>
          <ac:spMkLst>
            <pc:docMk/>
            <pc:sldMk cId="3170772486" sldId="2147471022"/>
            <ac:spMk id="2" creationId="{66CE480F-26ED-F082-E20E-AED09A7F40B5}"/>
          </ac:spMkLst>
        </pc:spChg>
        <pc:spChg chg="mod ord">
          <ac:chgData name="Johanna Luttu" userId="b9a8a9c2-6972-4f3d-a2dd-13b775ee5df9" providerId="ADAL" clId="{9BDECF05-BC9A-4D8D-93BB-A88E17F90FA1}" dt="2024-11-26T15:43:33.587" v="93" actId="2711"/>
          <ac:spMkLst>
            <pc:docMk/>
            <pc:sldMk cId="3170772486" sldId="2147471022"/>
            <ac:spMk id="3" creationId="{40F8F56D-5732-A169-E5D7-65A91CA44B0D}"/>
          </ac:spMkLst>
        </pc:spChg>
        <pc:spChg chg="add del mod">
          <ac:chgData name="Johanna Luttu" userId="b9a8a9c2-6972-4f3d-a2dd-13b775ee5df9" providerId="ADAL" clId="{9BDECF05-BC9A-4D8D-93BB-A88E17F90FA1}" dt="2024-11-25T08:21:36.302" v="39" actId="6264"/>
          <ac:spMkLst>
            <pc:docMk/>
            <pc:sldMk cId="3170772486" sldId="2147471022"/>
            <ac:spMk id="4" creationId="{E44DD6F0-0D02-FEBA-7B8B-07A77AD3BCF4}"/>
          </ac:spMkLst>
        </pc:spChg>
        <pc:spChg chg="add del mod">
          <ac:chgData name="Johanna Luttu" userId="b9a8a9c2-6972-4f3d-a2dd-13b775ee5df9" providerId="ADAL" clId="{9BDECF05-BC9A-4D8D-93BB-A88E17F90FA1}" dt="2024-11-25T08:21:36.302" v="39" actId="6264"/>
          <ac:spMkLst>
            <pc:docMk/>
            <pc:sldMk cId="3170772486" sldId="2147471022"/>
            <ac:spMk id="5" creationId="{427C8A44-992D-0678-7867-A6FF7FC9CA8F}"/>
          </ac:spMkLst>
        </pc:spChg>
      </pc:sldChg>
      <pc:sldChg chg="modSp mod">
        <pc:chgData name="Johanna Luttu" userId="b9a8a9c2-6972-4f3d-a2dd-13b775ee5df9" providerId="ADAL" clId="{9BDECF05-BC9A-4D8D-93BB-A88E17F90FA1}" dt="2024-11-26T15:42:25.037" v="85" actId="2711"/>
        <pc:sldMkLst>
          <pc:docMk/>
          <pc:sldMk cId="3325459151" sldId="2147473098"/>
        </pc:sldMkLst>
        <pc:spChg chg="mod">
          <ac:chgData name="Johanna Luttu" userId="b9a8a9c2-6972-4f3d-a2dd-13b775ee5df9" providerId="ADAL" clId="{9BDECF05-BC9A-4D8D-93BB-A88E17F90FA1}" dt="2024-11-26T15:42:16.779" v="84" actId="2711"/>
          <ac:spMkLst>
            <pc:docMk/>
            <pc:sldMk cId="3325459151" sldId="2147473098"/>
            <ac:spMk id="2" creationId="{56FB225C-38D2-77F6-DF91-0204B98EEA9F}"/>
          </ac:spMkLst>
        </pc:spChg>
        <pc:spChg chg="mod">
          <ac:chgData name="Johanna Luttu" userId="b9a8a9c2-6972-4f3d-a2dd-13b775ee5df9" providerId="ADAL" clId="{9BDECF05-BC9A-4D8D-93BB-A88E17F90FA1}" dt="2024-11-26T15:42:25.037" v="85" actId="2711"/>
          <ac:spMkLst>
            <pc:docMk/>
            <pc:sldMk cId="3325459151" sldId="2147473098"/>
            <ac:spMk id="3" creationId="{0A8F49AB-CB35-EA43-B2DA-1D673206477F}"/>
          </ac:spMkLst>
        </pc:spChg>
      </pc:sldChg>
      <pc:sldChg chg="modSp mod">
        <pc:chgData name="Johanna Luttu" userId="b9a8a9c2-6972-4f3d-a2dd-13b775ee5df9" providerId="ADAL" clId="{9BDECF05-BC9A-4D8D-93BB-A88E17F90FA1}" dt="2024-11-26T15:42:46.834" v="87" actId="2711"/>
        <pc:sldMkLst>
          <pc:docMk/>
          <pc:sldMk cId="3392265488" sldId="2147473099"/>
        </pc:sldMkLst>
        <pc:spChg chg="mod">
          <ac:chgData name="Johanna Luttu" userId="b9a8a9c2-6972-4f3d-a2dd-13b775ee5df9" providerId="ADAL" clId="{9BDECF05-BC9A-4D8D-93BB-A88E17F90FA1}" dt="2024-11-26T15:42:39.670" v="86" actId="2711"/>
          <ac:spMkLst>
            <pc:docMk/>
            <pc:sldMk cId="3392265488" sldId="2147473099"/>
            <ac:spMk id="2" creationId="{56FB225C-38D2-77F6-DF91-0204B98EEA9F}"/>
          </ac:spMkLst>
        </pc:spChg>
        <pc:spChg chg="mod">
          <ac:chgData name="Johanna Luttu" userId="b9a8a9c2-6972-4f3d-a2dd-13b775ee5df9" providerId="ADAL" clId="{9BDECF05-BC9A-4D8D-93BB-A88E17F90FA1}" dt="2024-11-26T15:42:46.834" v="87" actId="2711"/>
          <ac:spMkLst>
            <pc:docMk/>
            <pc:sldMk cId="3392265488" sldId="2147473099"/>
            <ac:spMk id="3" creationId="{0A8F49AB-CB35-EA43-B2DA-1D673206477F}"/>
          </ac:spMkLst>
        </pc:spChg>
      </pc:sldChg>
      <pc:sldChg chg="modSp mod">
        <pc:chgData name="Johanna Luttu" userId="b9a8a9c2-6972-4f3d-a2dd-13b775ee5df9" providerId="ADAL" clId="{9BDECF05-BC9A-4D8D-93BB-A88E17F90FA1}" dt="2024-11-26T15:43:02.806" v="89" actId="2711"/>
        <pc:sldMkLst>
          <pc:docMk/>
          <pc:sldMk cId="1626835904" sldId="2147473100"/>
        </pc:sldMkLst>
        <pc:spChg chg="mod">
          <ac:chgData name="Johanna Luttu" userId="b9a8a9c2-6972-4f3d-a2dd-13b775ee5df9" providerId="ADAL" clId="{9BDECF05-BC9A-4D8D-93BB-A88E17F90FA1}" dt="2024-11-26T15:42:57.550" v="88" actId="2711"/>
          <ac:spMkLst>
            <pc:docMk/>
            <pc:sldMk cId="1626835904" sldId="2147473100"/>
            <ac:spMk id="2" creationId="{56FB225C-38D2-77F6-DF91-0204B98EEA9F}"/>
          </ac:spMkLst>
        </pc:spChg>
        <pc:spChg chg="mod">
          <ac:chgData name="Johanna Luttu" userId="b9a8a9c2-6972-4f3d-a2dd-13b775ee5df9" providerId="ADAL" clId="{9BDECF05-BC9A-4D8D-93BB-A88E17F90FA1}" dt="2024-11-26T15:43:02.806" v="89" actId="2711"/>
          <ac:spMkLst>
            <pc:docMk/>
            <pc:sldMk cId="1626835904" sldId="2147473100"/>
            <ac:spMk id="3" creationId="{0A8F49AB-CB35-EA43-B2DA-1D673206477F}"/>
          </ac:spMkLst>
        </pc:spChg>
      </pc:sldChg>
      <pc:sldChg chg="modSp mod">
        <pc:chgData name="Johanna Luttu" userId="b9a8a9c2-6972-4f3d-a2dd-13b775ee5df9" providerId="ADAL" clId="{9BDECF05-BC9A-4D8D-93BB-A88E17F90FA1}" dt="2024-11-26T15:43:18.184" v="91" actId="2711"/>
        <pc:sldMkLst>
          <pc:docMk/>
          <pc:sldMk cId="3749544730" sldId="2147473101"/>
        </pc:sldMkLst>
        <pc:spChg chg="mod">
          <ac:chgData name="Johanna Luttu" userId="b9a8a9c2-6972-4f3d-a2dd-13b775ee5df9" providerId="ADAL" clId="{9BDECF05-BC9A-4D8D-93BB-A88E17F90FA1}" dt="2024-11-26T15:43:12.771" v="90" actId="2711"/>
          <ac:spMkLst>
            <pc:docMk/>
            <pc:sldMk cId="3749544730" sldId="2147473101"/>
            <ac:spMk id="2" creationId="{56FB225C-38D2-77F6-DF91-0204B98EEA9F}"/>
          </ac:spMkLst>
        </pc:spChg>
        <pc:spChg chg="mod">
          <ac:chgData name="Johanna Luttu" userId="b9a8a9c2-6972-4f3d-a2dd-13b775ee5df9" providerId="ADAL" clId="{9BDECF05-BC9A-4D8D-93BB-A88E17F90FA1}" dt="2024-11-26T15:43:18.184" v="91" actId="2711"/>
          <ac:spMkLst>
            <pc:docMk/>
            <pc:sldMk cId="3749544730" sldId="2147473101"/>
            <ac:spMk id="3" creationId="{0A8F49AB-CB35-EA43-B2DA-1D673206477F}"/>
          </ac:spMkLst>
        </pc:spChg>
      </pc:sldChg>
      <pc:sldChg chg="modSp mod modNotesTx">
        <pc:chgData name="Johanna Luttu" userId="b9a8a9c2-6972-4f3d-a2dd-13b775ee5df9" providerId="ADAL" clId="{9BDECF05-BC9A-4D8D-93BB-A88E17F90FA1}" dt="2024-11-26T15:45:07.361" v="100" actId="20577"/>
        <pc:sldMkLst>
          <pc:docMk/>
          <pc:sldMk cId="2629619114" sldId="2147473102"/>
        </pc:sldMkLst>
        <pc:spChg chg="mod">
          <ac:chgData name="Johanna Luttu" userId="b9a8a9c2-6972-4f3d-a2dd-13b775ee5df9" providerId="ADAL" clId="{9BDECF05-BC9A-4D8D-93BB-A88E17F90FA1}" dt="2024-11-26T15:44:05.431" v="98" actId="2711"/>
          <ac:spMkLst>
            <pc:docMk/>
            <pc:sldMk cId="2629619114" sldId="2147473102"/>
            <ac:spMk id="5" creationId="{826D25D1-BCB2-5B69-C3DB-0C47F041F2FB}"/>
          </ac:spMkLst>
        </pc:spChg>
        <pc:spChg chg="mod">
          <ac:chgData name="Johanna Luttu" userId="b9a8a9c2-6972-4f3d-a2dd-13b775ee5df9" providerId="ADAL" clId="{9BDECF05-BC9A-4D8D-93BB-A88E17F90FA1}" dt="2024-11-26T15:44:11.856" v="99" actId="2711"/>
          <ac:spMkLst>
            <pc:docMk/>
            <pc:sldMk cId="2629619114" sldId="2147473102"/>
            <ac:spMk id="11" creationId="{CE386B82-F6CC-66D5-CFA3-131D7AEA15A4}"/>
          </ac:spMkLst>
        </pc:spChg>
      </pc:sldChg>
      <pc:sldChg chg="modSp mod">
        <pc:chgData name="Johanna Luttu" userId="b9a8a9c2-6972-4f3d-a2dd-13b775ee5df9" providerId="ADAL" clId="{9BDECF05-BC9A-4D8D-93BB-A88E17F90FA1}" dt="2024-11-26T15:50:51.499" v="146" actId="255"/>
        <pc:sldMkLst>
          <pc:docMk/>
          <pc:sldMk cId="961421963" sldId="2147473116"/>
        </pc:sldMkLst>
        <pc:spChg chg="mod">
          <ac:chgData name="Johanna Luttu" userId="b9a8a9c2-6972-4f3d-a2dd-13b775ee5df9" providerId="ADAL" clId="{9BDECF05-BC9A-4D8D-93BB-A88E17F90FA1}" dt="2024-11-26T15:50:51.499" v="146" actId="255"/>
          <ac:spMkLst>
            <pc:docMk/>
            <pc:sldMk cId="961421963" sldId="2147473116"/>
            <ac:spMk id="2" creationId="{FF375C47-EA38-AF5D-05FA-9DC1A4CA93FC}"/>
          </ac:spMkLst>
        </pc:spChg>
      </pc:sldChg>
      <pc:sldChg chg="modSp mod">
        <pc:chgData name="Johanna Luttu" userId="b9a8a9c2-6972-4f3d-a2dd-13b775ee5df9" providerId="ADAL" clId="{9BDECF05-BC9A-4D8D-93BB-A88E17F90FA1}" dt="2024-11-26T15:47:21.434" v="116" actId="20577"/>
        <pc:sldMkLst>
          <pc:docMk/>
          <pc:sldMk cId="3811308013" sldId="2147473211"/>
        </pc:sldMkLst>
        <pc:spChg chg="mod">
          <ac:chgData name="Johanna Luttu" userId="b9a8a9c2-6972-4f3d-a2dd-13b775ee5df9" providerId="ADAL" clId="{9BDECF05-BC9A-4D8D-93BB-A88E17F90FA1}" dt="2024-11-26T15:46:58.452" v="109" actId="255"/>
          <ac:spMkLst>
            <pc:docMk/>
            <pc:sldMk cId="3811308013" sldId="2147473211"/>
            <ac:spMk id="2" creationId="{158D616A-E32C-5CF5-7D66-86ABD7529CDC}"/>
          </ac:spMkLst>
        </pc:spChg>
        <pc:spChg chg="mod">
          <ac:chgData name="Johanna Luttu" userId="b9a8a9c2-6972-4f3d-a2dd-13b775ee5df9" providerId="ADAL" clId="{9BDECF05-BC9A-4D8D-93BB-A88E17F90FA1}" dt="2024-11-26T15:47:21.434" v="116" actId="20577"/>
          <ac:spMkLst>
            <pc:docMk/>
            <pc:sldMk cId="3811308013" sldId="2147473211"/>
            <ac:spMk id="3" creationId="{E43969A3-66A6-3D7E-F3ED-B9026EF0E219}"/>
          </ac:spMkLst>
        </pc:spChg>
      </pc:sldChg>
      <pc:sldChg chg="modSp mod modNotesTx">
        <pc:chgData name="Johanna Luttu" userId="b9a8a9c2-6972-4f3d-a2dd-13b775ee5df9" providerId="ADAL" clId="{9BDECF05-BC9A-4D8D-93BB-A88E17F90FA1}" dt="2024-11-26T15:49:33.219" v="140" actId="1076"/>
        <pc:sldMkLst>
          <pc:docMk/>
          <pc:sldMk cId="1067253672" sldId="2147473213"/>
        </pc:sldMkLst>
        <pc:spChg chg="mod">
          <ac:chgData name="Johanna Luttu" userId="b9a8a9c2-6972-4f3d-a2dd-13b775ee5df9" providerId="ADAL" clId="{9BDECF05-BC9A-4D8D-93BB-A88E17F90FA1}" dt="2024-11-26T15:49:11.098" v="139" actId="20577"/>
          <ac:spMkLst>
            <pc:docMk/>
            <pc:sldMk cId="1067253672" sldId="2147473213"/>
            <ac:spMk id="2" creationId="{E3EF6BFB-F659-40D0-5368-70EF823E4D45}"/>
          </ac:spMkLst>
        </pc:spChg>
        <pc:spChg chg="mod">
          <ac:chgData name="Johanna Luttu" userId="b9a8a9c2-6972-4f3d-a2dd-13b775ee5df9" providerId="ADAL" clId="{9BDECF05-BC9A-4D8D-93BB-A88E17F90FA1}" dt="2024-11-26T15:49:33.219" v="140" actId="1076"/>
          <ac:spMkLst>
            <pc:docMk/>
            <pc:sldMk cId="1067253672" sldId="2147473213"/>
            <ac:spMk id="3" creationId="{0379A86A-B5FE-908F-AB42-3D468BFFACA9}"/>
          </ac:spMkLst>
        </pc:spChg>
      </pc:sldChg>
    </pc:docChg>
  </pc:docChgLst>
  <pc:docChgLst>
    <pc:chgData name="Benitha Eliasson" userId="b727449b-8a5e-4473-8658-e2aefaf969a0" providerId="ADAL" clId="{19132070-3849-498C-ADCD-2353CFF0CB4B}"/>
    <pc:docChg chg="undo custSel addSld delSld modSld delMainMaster">
      <pc:chgData name="Benitha Eliasson" userId="b727449b-8a5e-4473-8658-e2aefaf969a0" providerId="ADAL" clId="{19132070-3849-498C-ADCD-2353CFF0CB4B}" dt="2024-12-03T09:30:45.981" v="1066" actId="403"/>
      <pc:docMkLst>
        <pc:docMk/>
      </pc:docMkLst>
      <pc:sldChg chg="modSp del mod">
        <pc:chgData name="Benitha Eliasson" userId="b727449b-8a5e-4473-8658-e2aefaf969a0" providerId="ADAL" clId="{19132070-3849-498C-ADCD-2353CFF0CB4B}" dt="2024-12-03T08:53:04.288" v="460" actId="47"/>
        <pc:sldMkLst>
          <pc:docMk/>
          <pc:sldMk cId="1399035753" sldId="285"/>
        </pc:sldMkLst>
        <pc:spChg chg="mod">
          <ac:chgData name="Benitha Eliasson" userId="b727449b-8a5e-4473-8658-e2aefaf969a0" providerId="ADAL" clId="{19132070-3849-498C-ADCD-2353CFF0CB4B}" dt="2024-12-03T08:33:47.394" v="112" actId="108"/>
          <ac:spMkLst>
            <pc:docMk/>
            <pc:sldMk cId="1399035753" sldId="285"/>
            <ac:spMk id="7" creationId="{EF5B16AC-DA49-8A67-B4A1-DE8E8394FF55}"/>
          </ac:spMkLst>
        </pc:spChg>
      </pc:sldChg>
      <pc:sldChg chg="delSp modSp del mod">
        <pc:chgData name="Benitha Eliasson" userId="b727449b-8a5e-4473-8658-e2aefaf969a0" providerId="ADAL" clId="{19132070-3849-498C-ADCD-2353CFF0CB4B}" dt="2024-12-03T09:11:09.812" v="697" actId="47"/>
        <pc:sldMkLst>
          <pc:docMk/>
          <pc:sldMk cId="3815384560" sldId="286"/>
        </pc:sldMkLst>
        <pc:spChg chg="mod">
          <ac:chgData name="Benitha Eliasson" userId="b727449b-8a5e-4473-8658-e2aefaf969a0" providerId="ADAL" clId="{19132070-3849-498C-ADCD-2353CFF0CB4B}" dt="2024-12-03T08:59:10.321" v="546" actId="1076"/>
          <ac:spMkLst>
            <pc:docMk/>
            <pc:sldMk cId="3815384560" sldId="286"/>
            <ac:spMk id="2" creationId="{052042A6-4B09-4911-271A-2CF4DFD24B1F}"/>
          </ac:spMkLst>
        </pc:spChg>
        <pc:spChg chg="mod">
          <ac:chgData name="Benitha Eliasson" userId="b727449b-8a5e-4473-8658-e2aefaf969a0" providerId="ADAL" clId="{19132070-3849-498C-ADCD-2353CFF0CB4B}" dt="2024-12-03T08:59:07.149" v="545" actId="14100"/>
          <ac:spMkLst>
            <pc:docMk/>
            <pc:sldMk cId="3815384560" sldId="286"/>
            <ac:spMk id="3" creationId="{CB181478-4F3C-55E1-195F-718CE4C151C6}"/>
          </ac:spMkLst>
        </pc:spChg>
        <pc:picChg chg="del">
          <ac:chgData name="Benitha Eliasson" userId="b727449b-8a5e-4473-8658-e2aefaf969a0" providerId="ADAL" clId="{19132070-3849-498C-ADCD-2353CFF0CB4B}" dt="2024-12-03T08:59:12.028" v="547" actId="478"/>
          <ac:picMkLst>
            <pc:docMk/>
            <pc:sldMk cId="3815384560" sldId="286"/>
            <ac:picMk id="5" creationId="{334A156A-589F-DFE1-04A3-FE4678CA75CE}"/>
          </ac:picMkLst>
        </pc:picChg>
      </pc:sldChg>
      <pc:sldChg chg="addSp delSp modSp del mod">
        <pc:chgData name="Benitha Eliasson" userId="b727449b-8a5e-4473-8658-e2aefaf969a0" providerId="ADAL" clId="{19132070-3849-498C-ADCD-2353CFF0CB4B}" dt="2024-12-03T09:11:20.056" v="700" actId="47"/>
        <pc:sldMkLst>
          <pc:docMk/>
          <pc:sldMk cId="920873799" sldId="287"/>
        </pc:sldMkLst>
        <pc:spChg chg="mod">
          <ac:chgData name="Benitha Eliasson" userId="b727449b-8a5e-4473-8658-e2aefaf969a0" providerId="ADAL" clId="{19132070-3849-498C-ADCD-2353CFF0CB4B}" dt="2024-12-03T08:33:09.636" v="105" actId="113"/>
          <ac:spMkLst>
            <pc:docMk/>
            <pc:sldMk cId="920873799" sldId="287"/>
            <ac:spMk id="2" creationId="{17772884-6239-1ECD-AF43-B8C830025351}"/>
          </ac:spMkLst>
        </pc:spChg>
        <pc:spChg chg="mod">
          <ac:chgData name="Benitha Eliasson" userId="b727449b-8a5e-4473-8658-e2aefaf969a0" providerId="ADAL" clId="{19132070-3849-498C-ADCD-2353CFF0CB4B}" dt="2024-12-03T08:30:47.953" v="70" actId="27636"/>
          <ac:spMkLst>
            <pc:docMk/>
            <pc:sldMk cId="920873799" sldId="287"/>
            <ac:spMk id="3" creationId="{E5935F85-FA0A-08DE-7D80-8BDB0C1E5D42}"/>
          </ac:spMkLst>
        </pc:spChg>
        <pc:spChg chg="del mod">
          <ac:chgData name="Benitha Eliasson" userId="b727449b-8a5e-4473-8658-e2aefaf969a0" providerId="ADAL" clId="{19132070-3849-498C-ADCD-2353CFF0CB4B}" dt="2024-12-03T08:31:11.667" v="75" actId="478"/>
          <ac:spMkLst>
            <pc:docMk/>
            <pc:sldMk cId="920873799" sldId="287"/>
            <ac:spMk id="4" creationId="{361166C2-6D28-5413-34C9-6E262D25088C}"/>
          </ac:spMkLst>
        </pc:spChg>
        <pc:spChg chg="add del mod">
          <ac:chgData name="Benitha Eliasson" userId="b727449b-8a5e-4473-8658-e2aefaf969a0" providerId="ADAL" clId="{19132070-3849-498C-ADCD-2353CFF0CB4B}" dt="2024-12-03T08:31:10.063" v="74" actId="478"/>
          <ac:spMkLst>
            <pc:docMk/>
            <pc:sldMk cId="920873799" sldId="287"/>
            <ac:spMk id="5" creationId="{0535ADE2-7A55-897E-1856-AA4AB3FE9523}"/>
          </ac:spMkLst>
        </pc:spChg>
        <pc:spChg chg="add mod">
          <ac:chgData name="Benitha Eliasson" userId="b727449b-8a5e-4473-8658-e2aefaf969a0" providerId="ADAL" clId="{19132070-3849-498C-ADCD-2353CFF0CB4B}" dt="2024-12-03T08:31:14.410" v="76"/>
          <ac:spMkLst>
            <pc:docMk/>
            <pc:sldMk cId="920873799" sldId="287"/>
            <ac:spMk id="6" creationId="{806265CE-9C2E-1D72-1C86-0E3BB142FE9A}"/>
          </ac:spMkLst>
        </pc:spChg>
      </pc:sldChg>
      <pc:sldChg chg="modSp del mod">
        <pc:chgData name="Benitha Eliasson" userId="b727449b-8a5e-4473-8658-e2aefaf969a0" providerId="ADAL" clId="{19132070-3849-498C-ADCD-2353CFF0CB4B}" dt="2024-12-03T09:09:58.606" v="693" actId="47"/>
        <pc:sldMkLst>
          <pc:docMk/>
          <pc:sldMk cId="4240191638" sldId="321"/>
        </pc:sldMkLst>
        <pc:spChg chg="mod">
          <ac:chgData name="Benitha Eliasson" userId="b727449b-8a5e-4473-8658-e2aefaf969a0" providerId="ADAL" clId="{19132070-3849-498C-ADCD-2353CFF0CB4B}" dt="2024-12-03T08:34:38.410" v="127" actId="108"/>
          <ac:spMkLst>
            <pc:docMk/>
            <pc:sldMk cId="4240191638" sldId="321"/>
            <ac:spMk id="2" creationId="{F7E0FA5C-3307-0ADB-17B2-07C40F7C1E1D}"/>
          </ac:spMkLst>
        </pc:spChg>
        <pc:graphicFrameChg chg="mod">
          <ac:chgData name="Benitha Eliasson" userId="b727449b-8a5e-4473-8658-e2aefaf969a0" providerId="ADAL" clId="{19132070-3849-498C-ADCD-2353CFF0CB4B}" dt="2024-12-03T08:27:31.936" v="18" actId="12100"/>
          <ac:graphicFrameMkLst>
            <pc:docMk/>
            <pc:sldMk cId="4240191638" sldId="321"/>
            <ac:graphicFrameMk id="4" creationId="{1BBB1119-E3A8-166C-AAAC-DF1ADE22A690}"/>
          </ac:graphicFrameMkLst>
        </pc:graphicFrameChg>
      </pc:sldChg>
      <pc:sldChg chg="modSp del mod">
        <pc:chgData name="Benitha Eliasson" userId="b727449b-8a5e-4473-8658-e2aefaf969a0" providerId="ADAL" clId="{19132070-3849-498C-ADCD-2353CFF0CB4B}" dt="2024-12-03T09:09:45.056" v="691" actId="47"/>
        <pc:sldMkLst>
          <pc:docMk/>
          <pc:sldMk cId="118923878" sldId="322"/>
        </pc:sldMkLst>
        <pc:spChg chg="mod">
          <ac:chgData name="Benitha Eliasson" userId="b727449b-8a5e-4473-8658-e2aefaf969a0" providerId="ADAL" clId="{19132070-3849-498C-ADCD-2353CFF0CB4B}" dt="2024-12-03T08:34:25.021" v="124" actId="108"/>
          <ac:spMkLst>
            <pc:docMk/>
            <pc:sldMk cId="118923878" sldId="322"/>
            <ac:spMk id="2" creationId="{CB2FFB40-1272-9767-74AD-CD4DAAE694B1}"/>
          </ac:spMkLst>
        </pc:spChg>
        <pc:graphicFrameChg chg="mod">
          <ac:chgData name="Benitha Eliasson" userId="b727449b-8a5e-4473-8658-e2aefaf969a0" providerId="ADAL" clId="{19132070-3849-498C-ADCD-2353CFF0CB4B}" dt="2024-12-03T08:27:16.577" v="16" actId="1076"/>
          <ac:graphicFrameMkLst>
            <pc:docMk/>
            <pc:sldMk cId="118923878" sldId="322"/>
            <ac:graphicFrameMk id="4" creationId="{F54AD85F-7FD4-4E2F-9DEB-C401F30AE662}"/>
          </ac:graphicFrameMkLst>
        </pc:graphicFrameChg>
      </pc:sldChg>
      <pc:sldChg chg="modSp del mod">
        <pc:chgData name="Benitha Eliasson" userId="b727449b-8a5e-4473-8658-e2aefaf969a0" providerId="ADAL" clId="{19132070-3849-498C-ADCD-2353CFF0CB4B}" dt="2024-12-03T09:07:28.711" v="671" actId="47"/>
        <pc:sldMkLst>
          <pc:docMk/>
          <pc:sldMk cId="1656183057" sldId="323"/>
        </pc:sldMkLst>
        <pc:spChg chg="mod">
          <ac:chgData name="Benitha Eliasson" userId="b727449b-8a5e-4473-8658-e2aefaf969a0" providerId="ADAL" clId="{19132070-3849-498C-ADCD-2353CFF0CB4B}" dt="2024-12-03T08:34:15.420" v="121" actId="108"/>
          <ac:spMkLst>
            <pc:docMk/>
            <pc:sldMk cId="1656183057" sldId="323"/>
            <ac:spMk id="2" creationId="{F2324118-AEC2-02D7-A508-7BB769600791}"/>
          </ac:spMkLst>
        </pc:spChg>
      </pc:sldChg>
      <pc:sldChg chg="addSp delSp modSp mod">
        <pc:chgData name="Benitha Eliasson" userId="b727449b-8a5e-4473-8658-e2aefaf969a0" providerId="ADAL" clId="{19132070-3849-498C-ADCD-2353CFF0CB4B}" dt="2024-12-03T09:16:23.495" v="732"/>
        <pc:sldMkLst>
          <pc:docMk/>
          <pc:sldMk cId="3831722224" sldId="325"/>
        </pc:sldMkLst>
        <pc:spChg chg="mod">
          <ac:chgData name="Benitha Eliasson" userId="b727449b-8a5e-4473-8658-e2aefaf969a0" providerId="ADAL" clId="{19132070-3849-498C-ADCD-2353CFF0CB4B}" dt="2024-12-03T08:33:54.319" v="114" actId="108"/>
          <ac:spMkLst>
            <pc:docMk/>
            <pc:sldMk cId="3831722224" sldId="325"/>
            <ac:spMk id="2" creationId="{3DFB4E13-0E05-9562-6C57-53F45FEE2009}"/>
          </ac:spMkLst>
        </pc:spChg>
        <pc:spChg chg="mod">
          <ac:chgData name="Benitha Eliasson" userId="b727449b-8a5e-4473-8658-e2aefaf969a0" providerId="ADAL" clId="{19132070-3849-498C-ADCD-2353CFF0CB4B}" dt="2024-12-03T08:54:19.788" v="480" actId="12"/>
          <ac:spMkLst>
            <pc:docMk/>
            <pc:sldMk cId="3831722224" sldId="325"/>
            <ac:spMk id="3" creationId="{42A2D8E6-ADAD-4D75-4765-9F7A18FACB05}"/>
          </ac:spMkLst>
        </pc:spChg>
        <pc:picChg chg="add mod">
          <ac:chgData name="Benitha Eliasson" userId="b727449b-8a5e-4473-8658-e2aefaf969a0" providerId="ADAL" clId="{19132070-3849-498C-ADCD-2353CFF0CB4B}" dt="2024-12-03T09:16:23.495" v="732"/>
          <ac:picMkLst>
            <pc:docMk/>
            <pc:sldMk cId="3831722224" sldId="325"/>
            <ac:picMk id="8" creationId="{C1F0BF5F-5CD2-640C-A6F0-46B95FAD3CF5}"/>
          </ac:picMkLst>
        </pc:picChg>
        <pc:picChg chg="del">
          <ac:chgData name="Benitha Eliasson" userId="b727449b-8a5e-4473-8658-e2aefaf969a0" providerId="ADAL" clId="{19132070-3849-498C-ADCD-2353CFF0CB4B}" dt="2024-12-03T09:16:22.700" v="731" actId="478"/>
          <ac:picMkLst>
            <pc:docMk/>
            <pc:sldMk cId="3831722224" sldId="325"/>
            <ac:picMk id="12" creationId="{CC887B3E-3B6A-4B71-5EEB-D131FF5563D0}"/>
          </ac:picMkLst>
        </pc:picChg>
      </pc:sldChg>
      <pc:sldChg chg="addSp delSp modSp mod modNotes">
        <pc:chgData name="Benitha Eliasson" userId="b727449b-8a5e-4473-8658-e2aefaf969a0" providerId="ADAL" clId="{19132070-3849-498C-ADCD-2353CFF0CB4B}" dt="2024-12-03T09:29:44.556" v="1027" actId="478"/>
        <pc:sldMkLst>
          <pc:docMk/>
          <pc:sldMk cId="4029290077" sldId="329"/>
        </pc:sldMkLst>
        <pc:spChg chg="mod">
          <ac:chgData name="Benitha Eliasson" userId="b727449b-8a5e-4473-8658-e2aefaf969a0" providerId="ADAL" clId="{19132070-3849-498C-ADCD-2353CFF0CB4B}" dt="2024-12-03T08:45:49.539" v="331" actId="1076"/>
          <ac:spMkLst>
            <pc:docMk/>
            <pc:sldMk cId="4029290077" sldId="329"/>
            <ac:spMk id="2" creationId="{30F94A3A-3AC1-63A1-71CE-D1A21E365CCB}"/>
          </ac:spMkLst>
        </pc:spChg>
        <pc:spChg chg="mod">
          <ac:chgData name="Benitha Eliasson" userId="b727449b-8a5e-4473-8658-e2aefaf969a0" providerId="ADAL" clId="{19132070-3849-498C-ADCD-2353CFF0CB4B}" dt="2024-12-03T09:28:10.902" v="1005" actId="207"/>
          <ac:spMkLst>
            <pc:docMk/>
            <pc:sldMk cId="4029290077" sldId="329"/>
            <ac:spMk id="3" creationId="{B7BDF203-FB34-7D3F-7D15-243F29345CBA}"/>
          </ac:spMkLst>
        </pc:spChg>
        <pc:picChg chg="del">
          <ac:chgData name="Benitha Eliasson" userId="b727449b-8a5e-4473-8658-e2aefaf969a0" providerId="ADAL" clId="{19132070-3849-498C-ADCD-2353CFF0CB4B}" dt="2024-12-03T09:29:44.556" v="1027" actId="478"/>
          <ac:picMkLst>
            <pc:docMk/>
            <pc:sldMk cId="4029290077" sldId="329"/>
            <ac:picMk id="4" creationId="{DD215EF9-1847-0A5D-73C5-120D0747D040}"/>
          </ac:picMkLst>
        </pc:picChg>
        <pc:picChg chg="add mod">
          <ac:chgData name="Benitha Eliasson" userId="b727449b-8a5e-4473-8658-e2aefaf969a0" providerId="ADAL" clId="{19132070-3849-498C-ADCD-2353CFF0CB4B}" dt="2024-12-03T09:15:41.935" v="713"/>
          <ac:picMkLst>
            <pc:docMk/>
            <pc:sldMk cId="4029290077" sldId="329"/>
            <ac:picMk id="5" creationId="{740BDE08-3570-2728-BD89-89A2243B1E01}"/>
          </ac:picMkLst>
        </pc:picChg>
        <pc:picChg chg="del">
          <ac:chgData name="Benitha Eliasson" userId="b727449b-8a5e-4473-8658-e2aefaf969a0" providerId="ADAL" clId="{19132070-3849-498C-ADCD-2353CFF0CB4B}" dt="2024-12-03T09:15:47.566" v="714" actId="478"/>
          <ac:picMkLst>
            <pc:docMk/>
            <pc:sldMk cId="4029290077" sldId="329"/>
            <ac:picMk id="8" creationId="{02E709DC-B7A7-28F5-7348-675516931895}"/>
          </ac:picMkLst>
        </pc:picChg>
        <pc:picChg chg="add mod">
          <ac:chgData name="Benitha Eliasson" userId="b727449b-8a5e-4473-8658-e2aefaf969a0" providerId="ADAL" clId="{19132070-3849-498C-ADCD-2353CFF0CB4B}" dt="2024-12-03T09:15:48.088" v="715"/>
          <ac:picMkLst>
            <pc:docMk/>
            <pc:sldMk cId="4029290077" sldId="329"/>
            <ac:picMk id="9" creationId="{49995136-1BCD-D2ED-8D60-9B70DC1C7ADB}"/>
          </ac:picMkLst>
        </pc:picChg>
      </pc:sldChg>
      <pc:sldChg chg="modSp del mod">
        <pc:chgData name="Benitha Eliasson" userId="b727449b-8a5e-4473-8658-e2aefaf969a0" providerId="ADAL" clId="{19132070-3849-498C-ADCD-2353CFF0CB4B}" dt="2024-12-03T09:08:31.816" v="684" actId="47"/>
        <pc:sldMkLst>
          <pc:docMk/>
          <pc:sldMk cId="4243457725" sldId="339"/>
        </pc:sldMkLst>
        <pc:spChg chg="mod">
          <ac:chgData name="Benitha Eliasson" userId="b727449b-8a5e-4473-8658-e2aefaf969a0" providerId="ADAL" clId="{19132070-3849-498C-ADCD-2353CFF0CB4B}" dt="2024-12-03T08:34:17.904" v="122" actId="108"/>
          <ac:spMkLst>
            <pc:docMk/>
            <pc:sldMk cId="4243457725" sldId="339"/>
            <ac:spMk id="2" creationId="{B96C0B8D-64EB-2ACC-65CA-A1088A7CA81A}"/>
          </ac:spMkLst>
        </pc:spChg>
      </pc:sldChg>
      <pc:sldChg chg="addSp delSp modSp del mod">
        <pc:chgData name="Benitha Eliasson" userId="b727449b-8a5e-4473-8658-e2aefaf969a0" providerId="ADAL" clId="{19132070-3849-498C-ADCD-2353CFF0CB4B}" dt="2024-12-03T09:01:45.223" v="579" actId="47"/>
        <pc:sldMkLst>
          <pc:docMk/>
          <pc:sldMk cId="3214596375" sldId="341"/>
        </pc:sldMkLst>
        <pc:spChg chg="mod">
          <ac:chgData name="Benitha Eliasson" userId="b727449b-8a5e-4473-8658-e2aefaf969a0" providerId="ADAL" clId="{19132070-3849-498C-ADCD-2353CFF0CB4B}" dt="2024-12-03T08:34:02.522" v="117" actId="108"/>
          <ac:spMkLst>
            <pc:docMk/>
            <pc:sldMk cId="3214596375" sldId="341"/>
            <ac:spMk id="2" creationId="{57A1FE83-153E-35E8-4591-4B376FC77AE3}"/>
          </ac:spMkLst>
        </pc:spChg>
        <pc:spChg chg="del">
          <ac:chgData name="Benitha Eliasson" userId="b727449b-8a5e-4473-8658-e2aefaf969a0" providerId="ADAL" clId="{19132070-3849-498C-ADCD-2353CFF0CB4B}" dt="2024-12-03T08:32:03.464" v="93" actId="478"/>
          <ac:spMkLst>
            <pc:docMk/>
            <pc:sldMk cId="3214596375" sldId="341"/>
            <ac:spMk id="4" creationId="{6D55E3F0-B453-3098-C57C-FEFFFBD7AD53}"/>
          </ac:spMkLst>
        </pc:spChg>
        <pc:spChg chg="add mod">
          <ac:chgData name="Benitha Eliasson" userId="b727449b-8a5e-4473-8658-e2aefaf969a0" providerId="ADAL" clId="{19132070-3849-498C-ADCD-2353CFF0CB4B}" dt="2024-12-03T08:32:07.010" v="94"/>
          <ac:spMkLst>
            <pc:docMk/>
            <pc:sldMk cId="3214596375" sldId="341"/>
            <ac:spMk id="5" creationId="{41164E59-01A0-0E1A-8CF7-36B5D456A376}"/>
          </ac:spMkLst>
        </pc:spChg>
      </pc:sldChg>
      <pc:sldChg chg="addSp delSp modSp del mod">
        <pc:chgData name="Benitha Eliasson" userId="b727449b-8a5e-4473-8658-e2aefaf969a0" providerId="ADAL" clId="{19132070-3849-498C-ADCD-2353CFF0CB4B}" dt="2024-12-03T09:02:23.432" v="586" actId="47"/>
        <pc:sldMkLst>
          <pc:docMk/>
          <pc:sldMk cId="1875894210" sldId="344"/>
        </pc:sldMkLst>
        <pc:spChg chg="mod">
          <ac:chgData name="Benitha Eliasson" userId="b727449b-8a5e-4473-8658-e2aefaf969a0" providerId="ADAL" clId="{19132070-3849-498C-ADCD-2353CFF0CB4B}" dt="2024-12-03T08:34:05.846" v="118" actId="108"/>
          <ac:spMkLst>
            <pc:docMk/>
            <pc:sldMk cId="1875894210" sldId="344"/>
            <ac:spMk id="2" creationId="{57A1FE83-153E-35E8-4591-4B376FC77AE3}"/>
          </ac:spMkLst>
        </pc:spChg>
        <pc:spChg chg="del mod">
          <ac:chgData name="Benitha Eliasson" userId="b727449b-8a5e-4473-8658-e2aefaf969a0" providerId="ADAL" clId="{19132070-3849-498C-ADCD-2353CFF0CB4B}" dt="2024-12-03T08:32:10.301" v="96" actId="478"/>
          <ac:spMkLst>
            <pc:docMk/>
            <pc:sldMk cId="1875894210" sldId="344"/>
            <ac:spMk id="4" creationId="{16C3A454-02B7-F2CF-8014-F10E0CECE368}"/>
          </ac:spMkLst>
        </pc:spChg>
        <pc:spChg chg="add mod">
          <ac:chgData name="Benitha Eliasson" userId="b727449b-8a5e-4473-8658-e2aefaf969a0" providerId="ADAL" clId="{19132070-3849-498C-ADCD-2353CFF0CB4B}" dt="2024-12-03T08:32:12.347" v="97"/>
          <ac:spMkLst>
            <pc:docMk/>
            <pc:sldMk cId="1875894210" sldId="344"/>
            <ac:spMk id="5" creationId="{C7A81FC8-7B3D-79B2-E652-D48F78BE45EC}"/>
          </ac:spMkLst>
        </pc:spChg>
      </pc:sldChg>
      <pc:sldChg chg="addSp delSp modSp del mod">
        <pc:chgData name="Benitha Eliasson" userId="b727449b-8a5e-4473-8658-e2aefaf969a0" providerId="ADAL" clId="{19132070-3849-498C-ADCD-2353CFF0CB4B}" dt="2024-12-03T08:42:58.524" v="263" actId="47"/>
        <pc:sldMkLst>
          <pc:docMk/>
          <pc:sldMk cId="3313639709" sldId="345"/>
        </pc:sldMkLst>
        <pc:spChg chg="mod">
          <ac:chgData name="Benitha Eliasson" userId="b727449b-8a5e-4473-8658-e2aefaf969a0" providerId="ADAL" clId="{19132070-3849-498C-ADCD-2353CFF0CB4B}" dt="2024-12-03T08:33:27.386" v="106" actId="108"/>
          <ac:spMkLst>
            <pc:docMk/>
            <pc:sldMk cId="3313639709" sldId="345"/>
            <ac:spMk id="2" creationId="{6469B677-51D0-D1AA-8125-F80030EE1072}"/>
          </ac:spMkLst>
        </pc:spChg>
        <pc:spChg chg="del">
          <ac:chgData name="Benitha Eliasson" userId="b727449b-8a5e-4473-8658-e2aefaf969a0" providerId="ADAL" clId="{19132070-3849-498C-ADCD-2353CFF0CB4B}" dt="2024-12-03T08:31:21.550" v="78" actId="478"/>
          <ac:spMkLst>
            <pc:docMk/>
            <pc:sldMk cId="3313639709" sldId="345"/>
            <ac:spMk id="3" creationId="{268712E7-3624-536D-386F-61BB51DEF2A5}"/>
          </ac:spMkLst>
        </pc:spChg>
        <pc:spChg chg="add mod">
          <ac:chgData name="Benitha Eliasson" userId="b727449b-8a5e-4473-8658-e2aefaf969a0" providerId="ADAL" clId="{19132070-3849-498C-ADCD-2353CFF0CB4B}" dt="2024-12-03T08:31:20.308" v="77"/>
          <ac:spMkLst>
            <pc:docMk/>
            <pc:sldMk cId="3313639709" sldId="345"/>
            <ac:spMk id="5" creationId="{27FD49B1-F977-E265-66ED-772A07FA2BF1}"/>
          </ac:spMkLst>
        </pc:spChg>
        <pc:graphicFrameChg chg="mod">
          <ac:chgData name="Benitha Eliasson" userId="b727449b-8a5e-4473-8658-e2aefaf969a0" providerId="ADAL" clId="{19132070-3849-498C-ADCD-2353CFF0CB4B}" dt="2024-12-03T08:37:19.262" v="181" actId="1076"/>
          <ac:graphicFrameMkLst>
            <pc:docMk/>
            <pc:sldMk cId="3313639709" sldId="345"/>
            <ac:graphicFrameMk id="4" creationId="{FC6F6D29-8C03-73A1-EBC1-357F64B1351D}"/>
          </ac:graphicFrameMkLst>
        </pc:graphicFrameChg>
      </pc:sldChg>
      <pc:sldChg chg="modSp del mod modNotesTx">
        <pc:chgData name="Benitha Eliasson" userId="b727449b-8a5e-4473-8658-e2aefaf969a0" providerId="ADAL" clId="{19132070-3849-498C-ADCD-2353CFF0CB4B}" dt="2024-12-03T08:59:50.573" v="551" actId="47"/>
        <pc:sldMkLst>
          <pc:docMk/>
          <pc:sldMk cId="3079985059" sldId="347"/>
        </pc:sldMkLst>
        <pc:spChg chg="mod">
          <ac:chgData name="Benitha Eliasson" userId="b727449b-8a5e-4473-8658-e2aefaf969a0" providerId="ADAL" clId="{19132070-3849-498C-ADCD-2353CFF0CB4B}" dt="2024-12-03T08:57:16.534" v="523" actId="1076"/>
          <ac:spMkLst>
            <pc:docMk/>
            <pc:sldMk cId="3079985059" sldId="347"/>
            <ac:spMk id="2" creationId="{D106FE83-9D80-788D-F72E-9B6FF463546A}"/>
          </ac:spMkLst>
        </pc:spChg>
        <pc:spChg chg="mod">
          <ac:chgData name="Benitha Eliasson" userId="b727449b-8a5e-4473-8658-e2aefaf969a0" providerId="ADAL" clId="{19132070-3849-498C-ADCD-2353CFF0CB4B}" dt="2024-12-03T08:58:17.855" v="536" actId="404"/>
          <ac:spMkLst>
            <pc:docMk/>
            <pc:sldMk cId="3079985059" sldId="347"/>
            <ac:spMk id="3" creationId="{DEB5B967-0365-73EE-FFBA-B4A4235B2069}"/>
          </ac:spMkLst>
        </pc:spChg>
      </pc:sldChg>
      <pc:sldChg chg="modSp del mod">
        <pc:chgData name="Benitha Eliasson" userId="b727449b-8a5e-4473-8658-e2aefaf969a0" providerId="ADAL" clId="{19132070-3849-498C-ADCD-2353CFF0CB4B}" dt="2024-12-03T08:50:51.263" v="440" actId="47"/>
        <pc:sldMkLst>
          <pc:docMk/>
          <pc:sldMk cId="3170772486" sldId="2147471022"/>
        </pc:sldMkLst>
        <pc:spChg chg="mod">
          <ac:chgData name="Benitha Eliasson" userId="b727449b-8a5e-4473-8658-e2aefaf969a0" providerId="ADAL" clId="{19132070-3849-498C-ADCD-2353CFF0CB4B}" dt="2024-12-03T08:33:44.714" v="111" actId="108"/>
          <ac:spMkLst>
            <pc:docMk/>
            <pc:sldMk cId="3170772486" sldId="2147471022"/>
            <ac:spMk id="2" creationId="{66CE480F-26ED-F082-E20E-AED09A7F40B5}"/>
          </ac:spMkLst>
        </pc:spChg>
        <pc:spChg chg="mod">
          <ac:chgData name="Benitha Eliasson" userId="b727449b-8a5e-4473-8658-e2aefaf969a0" providerId="ADAL" clId="{19132070-3849-498C-ADCD-2353CFF0CB4B}" dt="2024-12-03T08:49:46.872" v="423" actId="108"/>
          <ac:spMkLst>
            <pc:docMk/>
            <pc:sldMk cId="3170772486" sldId="2147471022"/>
            <ac:spMk id="3" creationId="{40F8F56D-5732-A169-E5D7-65A91CA44B0D}"/>
          </ac:spMkLst>
        </pc:spChg>
      </pc:sldChg>
      <pc:sldChg chg="modSp del mod">
        <pc:chgData name="Benitha Eliasson" userId="b727449b-8a5e-4473-8658-e2aefaf969a0" providerId="ADAL" clId="{19132070-3849-498C-ADCD-2353CFF0CB4B}" dt="2024-12-03T09:08:56.847" v="686" actId="47"/>
        <pc:sldMkLst>
          <pc:docMk/>
          <pc:sldMk cId="3554389254" sldId="2147473096"/>
        </pc:sldMkLst>
        <pc:spChg chg="mod">
          <ac:chgData name="Benitha Eliasson" userId="b727449b-8a5e-4473-8658-e2aefaf969a0" providerId="ADAL" clId="{19132070-3849-498C-ADCD-2353CFF0CB4B}" dt="2024-12-03T08:26:12.630" v="7" actId="122"/>
          <ac:spMkLst>
            <pc:docMk/>
            <pc:sldMk cId="3554389254" sldId="2147473096"/>
            <ac:spMk id="3" creationId="{A3E5AD1A-A0B8-8098-6D1B-2A369BE543C7}"/>
          </ac:spMkLst>
        </pc:spChg>
        <pc:spChg chg="mod">
          <ac:chgData name="Benitha Eliasson" userId="b727449b-8a5e-4473-8658-e2aefaf969a0" providerId="ADAL" clId="{19132070-3849-498C-ADCD-2353CFF0CB4B}" dt="2024-12-03T08:25:42.516" v="4" actId="207"/>
          <ac:spMkLst>
            <pc:docMk/>
            <pc:sldMk cId="3554389254" sldId="2147473096"/>
            <ac:spMk id="18" creationId="{A5065DC4-6535-2B25-291E-9950592C11BE}"/>
          </ac:spMkLst>
        </pc:spChg>
      </pc:sldChg>
      <pc:sldChg chg="addSp delSp modSp mod">
        <pc:chgData name="Benitha Eliasson" userId="b727449b-8a5e-4473-8658-e2aefaf969a0" providerId="ADAL" clId="{19132070-3849-498C-ADCD-2353CFF0CB4B}" dt="2024-12-03T09:27:29.906" v="1000" actId="14100"/>
        <pc:sldMkLst>
          <pc:docMk/>
          <pc:sldMk cId="160714604" sldId="2147473097"/>
        </pc:sldMkLst>
        <pc:spChg chg="mod">
          <ac:chgData name="Benitha Eliasson" userId="b727449b-8a5e-4473-8658-e2aefaf969a0" providerId="ADAL" clId="{19132070-3849-498C-ADCD-2353CFF0CB4B}" dt="2024-12-03T09:27:20.149" v="996" actId="1076"/>
          <ac:spMkLst>
            <pc:docMk/>
            <pc:sldMk cId="160714604" sldId="2147473097"/>
            <ac:spMk id="2" creationId="{565B54B6-75BC-C823-8809-90C47C137DDA}"/>
          </ac:spMkLst>
        </pc:spChg>
        <pc:spChg chg="add mod">
          <ac:chgData name="Benitha Eliasson" userId="b727449b-8a5e-4473-8658-e2aefaf969a0" providerId="ADAL" clId="{19132070-3849-498C-ADCD-2353CFF0CB4B}" dt="2024-12-03T09:27:29.906" v="1000" actId="14100"/>
          <ac:spMkLst>
            <pc:docMk/>
            <pc:sldMk cId="160714604" sldId="2147473097"/>
            <ac:spMk id="6" creationId="{2E628729-38BE-38A2-78B8-C20F55B60F3C}"/>
          </ac:spMkLst>
        </pc:spChg>
        <pc:picChg chg="add mod">
          <ac:chgData name="Benitha Eliasson" userId="b727449b-8a5e-4473-8658-e2aefaf969a0" providerId="ADAL" clId="{19132070-3849-498C-ADCD-2353CFF0CB4B}" dt="2024-12-03T09:16:46.208" v="740"/>
          <ac:picMkLst>
            <pc:docMk/>
            <pc:sldMk cId="160714604" sldId="2147473097"/>
            <ac:picMk id="3" creationId="{52FE4A64-0F53-D11C-1095-2CBA0E72F62D}"/>
          </ac:picMkLst>
        </pc:picChg>
        <pc:picChg chg="add del mod">
          <ac:chgData name="Benitha Eliasson" userId="b727449b-8a5e-4473-8658-e2aefaf969a0" providerId="ADAL" clId="{19132070-3849-498C-ADCD-2353CFF0CB4B}" dt="2024-12-03T09:27:02.101" v="994" actId="478"/>
          <ac:picMkLst>
            <pc:docMk/>
            <pc:sldMk cId="160714604" sldId="2147473097"/>
            <ac:picMk id="4" creationId="{242FAFED-F551-9BD7-6AA5-AE00C107A5F4}"/>
          </ac:picMkLst>
        </pc:picChg>
        <pc:picChg chg="del">
          <ac:chgData name="Benitha Eliasson" userId="b727449b-8a5e-4473-8658-e2aefaf969a0" providerId="ADAL" clId="{19132070-3849-498C-ADCD-2353CFF0CB4B}" dt="2024-12-03T09:27:04.366" v="995" actId="478"/>
          <ac:picMkLst>
            <pc:docMk/>
            <pc:sldMk cId="160714604" sldId="2147473097"/>
            <ac:picMk id="5" creationId="{F4276483-DD10-E35C-CDB5-37799B4C13AE}"/>
          </ac:picMkLst>
        </pc:picChg>
        <pc:picChg chg="del">
          <ac:chgData name="Benitha Eliasson" userId="b727449b-8a5e-4473-8658-e2aefaf969a0" providerId="ADAL" clId="{19132070-3849-498C-ADCD-2353CFF0CB4B}" dt="2024-12-03T09:16:51.828" v="741" actId="478"/>
          <ac:picMkLst>
            <pc:docMk/>
            <pc:sldMk cId="160714604" sldId="2147473097"/>
            <ac:picMk id="8" creationId="{1FF090D0-57B5-D4F6-AB0D-6919B203E50B}"/>
          </ac:picMkLst>
        </pc:picChg>
      </pc:sldChg>
      <pc:sldChg chg="addSp delSp modSp mod">
        <pc:chgData name="Benitha Eliasson" userId="b727449b-8a5e-4473-8658-e2aefaf969a0" providerId="ADAL" clId="{19132070-3849-498C-ADCD-2353CFF0CB4B}" dt="2024-12-03T09:28:14.782" v="1006" actId="207"/>
        <pc:sldMkLst>
          <pc:docMk/>
          <pc:sldMk cId="3325459151" sldId="2147473098"/>
        </pc:sldMkLst>
        <pc:spChg chg="mod">
          <ac:chgData name="Benitha Eliasson" userId="b727449b-8a5e-4473-8658-e2aefaf969a0" providerId="ADAL" clId="{19132070-3849-498C-ADCD-2353CFF0CB4B}" dt="2024-12-03T08:47:58.887" v="380" actId="1076"/>
          <ac:spMkLst>
            <pc:docMk/>
            <pc:sldMk cId="3325459151" sldId="2147473098"/>
            <ac:spMk id="2" creationId="{56FB225C-38D2-77F6-DF91-0204B98EEA9F}"/>
          </ac:spMkLst>
        </pc:spChg>
        <pc:spChg chg="mod">
          <ac:chgData name="Benitha Eliasson" userId="b727449b-8a5e-4473-8658-e2aefaf969a0" providerId="ADAL" clId="{19132070-3849-498C-ADCD-2353CFF0CB4B}" dt="2024-12-03T08:47:02.749" v="365" actId="20577"/>
          <ac:spMkLst>
            <pc:docMk/>
            <pc:sldMk cId="3325459151" sldId="2147473098"/>
            <ac:spMk id="3" creationId="{0A8F49AB-CB35-EA43-B2DA-1D673206477F}"/>
          </ac:spMkLst>
        </pc:spChg>
        <pc:spChg chg="del">
          <ac:chgData name="Benitha Eliasson" userId="b727449b-8a5e-4473-8658-e2aefaf969a0" providerId="ADAL" clId="{19132070-3849-498C-ADCD-2353CFF0CB4B}" dt="2024-12-03T08:31:27.888" v="80" actId="478"/>
          <ac:spMkLst>
            <pc:docMk/>
            <pc:sldMk cId="3325459151" sldId="2147473098"/>
            <ac:spMk id="5" creationId="{968D783D-80A8-5D0A-365F-04D658D2FF83}"/>
          </ac:spMkLst>
        </pc:spChg>
        <pc:spChg chg="add mod">
          <ac:chgData name="Benitha Eliasson" userId="b727449b-8a5e-4473-8658-e2aefaf969a0" providerId="ADAL" clId="{19132070-3849-498C-ADCD-2353CFF0CB4B}" dt="2024-12-03T09:28:14.782" v="1006" actId="207"/>
          <ac:spMkLst>
            <pc:docMk/>
            <pc:sldMk cId="3325459151" sldId="2147473098"/>
            <ac:spMk id="6" creationId="{BAA19ECE-26F7-A5B1-A842-7DA7019E0310}"/>
          </ac:spMkLst>
        </pc:spChg>
        <pc:picChg chg="del">
          <ac:chgData name="Benitha Eliasson" userId="b727449b-8a5e-4473-8658-e2aefaf969a0" providerId="ADAL" clId="{19132070-3849-498C-ADCD-2353CFF0CB4B}" dt="2024-12-03T09:15:52.121" v="717" actId="478"/>
          <ac:picMkLst>
            <pc:docMk/>
            <pc:sldMk cId="3325459151" sldId="2147473098"/>
            <ac:picMk id="4" creationId="{6C558299-46D0-1348-8798-3E1733B1EC29}"/>
          </ac:picMkLst>
        </pc:picChg>
        <pc:picChg chg="add mod">
          <ac:chgData name="Benitha Eliasson" userId="b727449b-8a5e-4473-8658-e2aefaf969a0" providerId="ADAL" clId="{19132070-3849-498C-ADCD-2353CFF0CB4B}" dt="2024-12-03T09:15:49.966" v="716"/>
          <ac:picMkLst>
            <pc:docMk/>
            <pc:sldMk cId="3325459151" sldId="2147473098"/>
            <ac:picMk id="7" creationId="{6B92C6C1-6F9C-11F4-ADE2-35B351039BC0}"/>
          </ac:picMkLst>
        </pc:picChg>
      </pc:sldChg>
      <pc:sldChg chg="addSp delSp modSp mod">
        <pc:chgData name="Benitha Eliasson" userId="b727449b-8a5e-4473-8658-e2aefaf969a0" providerId="ADAL" clId="{19132070-3849-498C-ADCD-2353CFF0CB4B}" dt="2024-12-03T09:28:17.445" v="1007" actId="207"/>
        <pc:sldMkLst>
          <pc:docMk/>
          <pc:sldMk cId="3392265488" sldId="2147473099"/>
        </pc:sldMkLst>
        <pc:spChg chg="mod">
          <ac:chgData name="Benitha Eliasson" userId="b727449b-8a5e-4473-8658-e2aefaf969a0" providerId="ADAL" clId="{19132070-3849-498C-ADCD-2353CFF0CB4B}" dt="2024-12-03T08:48:07.535" v="381" actId="1076"/>
          <ac:spMkLst>
            <pc:docMk/>
            <pc:sldMk cId="3392265488" sldId="2147473099"/>
            <ac:spMk id="2" creationId="{56FB225C-38D2-77F6-DF91-0204B98EEA9F}"/>
          </ac:spMkLst>
        </pc:spChg>
        <pc:spChg chg="mod">
          <ac:chgData name="Benitha Eliasson" userId="b727449b-8a5e-4473-8658-e2aefaf969a0" providerId="ADAL" clId="{19132070-3849-498C-ADCD-2353CFF0CB4B}" dt="2024-12-03T08:47:42.957" v="378" actId="20577"/>
          <ac:spMkLst>
            <pc:docMk/>
            <pc:sldMk cId="3392265488" sldId="2147473099"/>
            <ac:spMk id="3" creationId="{0A8F49AB-CB35-EA43-B2DA-1D673206477F}"/>
          </ac:spMkLst>
        </pc:spChg>
        <pc:spChg chg="del">
          <ac:chgData name="Benitha Eliasson" userId="b727449b-8a5e-4473-8658-e2aefaf969a0" providerId="ADAL" clId="{19132070-3849-498C-ADCD-2353CFF0CB4B}" dt="2024-12-03T08:31:32.590" v="82" actId="478"/>
          <ac:spMkLst>
            <pc:docMk/>
            <pc:sldMk cId="3392265488" sldId="2147473099"/>
            <ac:spMk id="5" creationId="{563E219A-030A-1737-21FB-1FE9E2A17530}"/>
          </ac:spMkLst>
        </pc:spChg>
        <pc:spChg chg="add mod">
          <ac:chgData name="Benitha Eliasson" userId="b727449b-8a5e-4473-8658-e2aefaf969a0" providerId="ADAL" clId="{19132070-3849-498C-ADCD-2353CFF0CB4B}" dt="2024-12-03T09:28:17.445" v="1007" actId="207"/>
          <ac:spMkLst>
            <pc:docMk/>
            <pc:sldMk cId="3392265488" sldId="2147473099"/>
            <ac:spMk id="6" creationId="{2CA12ED5-2171-3564-661F-BB3879CCEAD6}"/>
          </ac:spMkLst>
        </pc:spChg>
        <pc:picChg chg="del">
          <ac:chgData name="Benitha Eliasson" userId="b727449b-8a5e-4473-8658-e2aefaf969a0" providerId="ADAL" clId="{19132070-3849-498C-ADCD-2353CFF0CB4B}" dt="2024-12-03T09:15:55.717" v="719" actId="478"/>
          <ac:picMkLst>
            <pc:docMk/>
            <pc:sldMk cId="3392265488" sldId="2147473099"/>
            <ac:picMk id="4" creationId="{6C558299-46D0-1348-8798-3E1733B1EC29}"/>
          </ac:picMkLst>
        </pc:picChg>
        <pc:picChg chg="add mod">
          <ac:chgData name="Benitha Eliasson" userId="b727449b-8a5e-4473-8658-e2aefaf969a0" providerId="ADAL" clId="{19132070-3849-498C-ADCD-2353CFF0CB4B}" dt="2024-12-03T09:15:53.789" v="718"/>
          <ac:picMkLst>
            <pc:docMk/>
            <pc:sldMk cId="3392265488" sldId="2147473099"/>
            <ac:picMk id="7" creationId="{09ABF108-683D-809F-29E0-58790CFB71F9}"/>
          </ac:picMkLst>
        </pc:picChg>
      </pc:sldChg>
      <pc:sldChg chg="addSp delSp modSp mod">
        <pc:chgData name="Benitha Eliasson" userId="b727449b-8a5e-4473-8658-e2aefaf969a0" providerId="ADAL" clId="{19132070-3849-498C-ADCD-2353CFF0CB4B}" dt="2024-12-03T09:28:21.196" v="1008" actId="207"/>
        <pc:sldMkLst>
          <pc:docMk/>
          <pc:sldMk cId="1626835904" sldId="2147473100"/>
        </pc:sldMkLst>
        <pc:spChg chg="mod">
          <ac:chgData name="Benitha Eliasson" userId="b727449b-8a5e-4473-8658-e2aefaf969a0" providerId="ADAL" clId="{19132070-3849-498C-ADCD-2353CFF0CB4B}" dt="2024-12-03T08:48:18.324" v="383" actId="14100"/>
          <ac:spMkLst>
            <pc:docMk/>
            <pc:sldMk cId="1626835904" sldId="2147473100"/>
            <ac:spMk id="2" creationId="{56FB225C-38D2-77F6-DF91-0204B98EEA9F}"/>
          </ac:spMkLst>
        </pc:spChg>
        <pc:spChg chg="mod">
          <ac:chgData name="Benitha Eliasson" userId="b727449b-8a5e-4473-8658-e2aefaf969a0" providerId="ADAL" clId="{19132070-3849-498C-ADCD-2353CFF0CB4B}" dt="2024-12-03T08:48:50.240" v="395" actId="20577"/>
          <ac:spMkLst>
            <pc:docMk/>
            <pc:sldMk cId="1626835904" sldId="2147473100"/>
            <ac:spMk id="3" creationId="{0A8F49AB-CB35-EA43-B2DA-1D673206477F}"/>
          </ac:spMkLst>
        </pc:spChg>
        <pc:spChg chg="del">
          <ac:chgData name="Benitha Eliasson" userId="b727449b-8a5e-4473-8658-e2aefaf969a0" providerId="ADAL" clId="{19132070-3849-498C-ADCD-2353CFF0CB4B}" dt="2024-12-03T08:31:38.548" v="84" actId="478"/>
          <ac:spMkLst>
            <pc:docMk/>
            <pc:sldMk cId="1626835904" sldId="2147473100"/>
            <ac:spMk id="5" creationId="{BA962810-97BA-F1F1-AA02-E377C66ABDC0}"/>
          </ac:spMkLst>
        </pc:spChg>
        <pc:spChg chg="add mod">
          <ac:chgData name="Benitha Eliasson" userId="b727449b-8a5e-4473-8658-e2aefaf969a0" providerId="ADAL" clId="{19132070-3849-498C-ADCD-2353CFF0CB4B}" dt="2024-12-03T09:28:21.196" v="1008" actId="207"/>
          <ac:spMkLst>
            <pc:docMk/>
            <pc:sldMk cId="1626835904" sldId="2147473100"/>
            <ac:spMk id="6" creationId="{58917777-6A92-FE87-12B3-10A38A832AD2}"/>
          </ac:spMkLst>
        </pc:spChg>
        <pc:picChg chg="del">
          <ac:chgData name="Benitha Eliasson" userId="b727449b-8a5e-4473-8658-e2aefaf969a0" providerId="ADAL" clId="{19132070-3849-498C-ADCD-2353CFF0CB4B}" dt="2024-12-03T09:15:59.772" v="720" actId="478"/>
          <ac:picMkLst>
            <pc:docMk/>
            <pc:sldMk cId="1626835904" sldId="2147473100"/>
            <ac:picMk id="4" creationId="{6C558299-46D0-1348-8798-3E1733B1EC29}"/>
          </ac:picMkLst>
        </pc:picChg>
        <pc:picChg chg="add mod">
          <ac:chgData name="Benitha Eliasson" userId="b727449b-8a5e-4473-8658-e2aefaf969a0" providerId="ADAL" clId="{19132070-3849-498C-ADCD-2353CFF0CB4B}" dt="2024-12-03T09:16:00.178" v="721"/>
          <ac:picMkLst>
            <pc:docMk/>
            <pc:sldMk cId="1626835904" sldId="2147473100"/>
            <ac:picMk id="7" creationId="{234046AD-6102-55EE-4244-CFAD9E965E22}"/>
          </ac:picMkLst>
        </pc:picChg>
      </pc:sldChg>
      <pc:sldChg chg="addSp delSp modSp mod">
        <pc:chgData name="Benitha Eliasson" userId="b727449b-8a5e-4473-8658-e2aefaf969a0" providerId="ADAL" clId="{19132070-3849-498C-ADCD-2353CFF0CB4B}" dt="2024-12-03T09:28:45.521" v="1017" actId="14100"/>
        <pc:sldMkLst>
          <pc:docMk/>
          <pc:sldMk cId="3749544730" sldId="2147473101"/>
        </pc:sldMkLst>
        <pc:spChg chg="mod">
          <ac:chgData name="Benitha Eliasson" userId="b727449b-8a5e-4473-8658-e2aefaf969a0" providerId="ADAL" clId="{19132070-3849-498C-ADCD-2353CFF0CB4B}" dt="2024-12-03T09:28:39.008" v="1015" actId="14100"/>
          <ac:spMkLst>
            <pc:docMk/>
            <pc:sldMk cId="3749544730" sldId="2147473101"/>
            <ac:spMk id="2" creationId="{56FB225C-38D2-77F6-DF91-0204B98EEA9F}"/>
          </ac:spMkLst>
        </pc:spChg>
        <pc:spChg chg="mod">
          <ac:chgData name="Benitha Eliasson" userId="b727449b-8a5e-4473-8658-e2aefaf969a0" providerId="ADAL" clId="{19132070-3849-498C-ADCD-2353CFF0CB4B}" dt="2024-12-03T09:28:45.521" v="1017" actId="14100"/>
          <ac:spMkLst>
            <pc:docMk/>
            <pc:sldMk cId="3749544730" sldId="2147473101"/>
            <ac:spMk id="3" creationId="{0A8F49AB-CB35-EA43-B2DA-1D673206477F}"/>
          </ac:spMkLst>
        </pc:spChg>
        <pc:spChg chg="del">
          <ac:chgData name="Benitha Eliasson" userId="b727449b-8a5e-4473-8658-e2aefaf969a0" providerId="ADAL" clId="{19132070-3849-498C-ADCD-2353CFF0CB4B}" dt="2024-12-03T08:31:42.934" v="86" actId="478"/>
          <ac:spMkLst>
            <pc:docMk/>
            <pc:sldMk cId="3749544730" sldId="2147473101"/>
            <ac:spMk id="5" creationId="{91D01B30-FA3F-1E61-00A3-78A76255D1AA}"/>
          </ac:spMkLst>
        </pc:spChg>
        <pc:spChg chg="add mod">
          <ac:chgData name="Benitha Eliasson" userId="b727449b-8a5e-4473-8658-e2aefaf969a0" providerId="ADAL" clId="{19132070-3849-498C-ADCD-2353CFF0CB4B}" dt="2024-12-03T09:28:24.616" v="1009" actId="207"/>
          <ac:spMkLst>
            <pc:docMk/>
            <pc:sldMk cId="3749544730" sldId="2147473101"/>
            <ac:spMk id="6" creationId="{0579D419-2ECF-1B0D-F57C-C9554491AA13}"/>
          </ac:spMkLst>
        </pc:spChg>
        <pc:picChg chg="del">
          <ac:chgData name="Benitha Eliasson" userId="b727449b-8a5e-4473-8658-e2aefaf969a0" providerId="ADAL" clId="{19132070-3849-498C-ADCD-2353CFF0CB4B}" dt="2024-12-03T09:16:03.069" v="722" actId="478"/>
          <ac:picMkLst>
            <pc:docMk/>
            <pc:sldMk cId="3749544730" sldId="2147473101"/>
            <ac:picMk id="4" creationId="{6C558299-46D0-1348-8798-3E1733B1EC29}"/>
          </ac:picMkLst>
        </pc:picChg>
        <pc:picChg chg="add mod">
          <ac:chgData name="Benitha Eliasson" userId="b727449b-8a5e-4473-8658-e2aefaf969a0" providerId="ADAL" clId="{19132070-3849-498C-ADCD-2353CFF0CB4B}" dt="2024-12-03T09:16:03.483" v="723"/>
          <ac:picMkLst>
            <pc:docMk/>
            <pc:sldMk cId="3749544730" sldId="2147473101"/>
            <ac:picMk id="7" creationId="{B42DAF40-8655-C405-3070-0C0A9B8B0C1D}"/>
          </ac:picMkLst>
        </pc:picChg>
      </pc:sldChg>
      <pc:sldChg chg="modSp del mod">
        <pc:chgData name="Benitha Eliasson" userId="b727449b-8a5e-4473-8658-e2aefaf969a0" providerId="ADAL" clId="{19132070-3849-498C-ADCD-2353CFF0CB4B}" dt="2024-12-03T08:54:02.268" v="475" actId="47"/>
        <pc:sldMkLst>
          <pc:docMk/>
          <pc:sldMk cId="2629619114" sldId="2147473102"/>
        </pc:sldMkLst>
        <pc:spChg chg="mod">
          <ac:chgData name="Benitha Eliasson" userId="b727449b-8a5e-4473-8658-e2aefaf969a0" providerId="ADAL" clId="{19132070-3849-498C-ADCD-2353CFF0CB4B}" dt="2024-12-03T08:33:50.381" v="113" actId="108"/>
          <ac:spMkLst>
            <pc:docMk/>
            <pc:sldMk cId="2629619114" sldId="2147473102"/>
            <ac:spMk id="5" creationId="{826D25D1-BCB2-5B69-C3DB-0C47F041F2FB}"/>
          </ac:spMkLst>
        </pc:spChg>
      </pc:sldChg>
      <pc:sldChg chg="modSp del mod">
        <pc:chgData name="Benitha Eliasson" userId="b727449b-8a5e-4473-8658-e2aefaf969a0" providerId="ADAL" clId="{19132070-3849-498C-ADCD-2353CFF0CB4B}" dt="2024-12-03T09:03:49.725" v="604" actId="47"/>
        <pc:sldMkLst>
          <pc:docMk/>
          <pc:sldMk cId="961421963" sldId="2147473116"/>
        </pc:sldMkLst>
        <pc:spChg chg="mod">
          <ac:chgData name="Benitha Eliasson" userId="b727449b-8a5e-4473-8658-e2aefaf969a0" providerId="ADAL" clId="{19132070-3849-498C-ADCD-2353CFF0CB4B}" dt="2024-12-03T08:34:11.288" v="120" actId="108"/>
          <ac:spMkLst>
            <pc:docMk/>
            <pc:sldMk cId="961421963" sldId="2147473116"/>
            <ac:spMk id="2" creationId="{FF375C47-EA38-AF5D-05FA-9DC1A4CA93FC}"/>
          </ac:spMkLst>
        </pc:spChg>
      </pc:sldChg>
      <pc:sldChg chg="addSp delSp modSp del mod">
        <pc:chgData name="Benitha Eliasson" userId="b727449b-8a5e-4473-8658-e2aefaf969a0" providerId="ADAL" clId="{19132070-3849-498C-ADCD-2353CFF0CB4B}" dt="2024-12-03T09:01:12.342" v="570" actId="47"/>
        <pc:sldMkLst>
          <pc:docMk/>
          <pc:sldMk cId="3811308013" sldId="2147473211"/>
        </pc:sldMkLst>
        <pc:spChg chg="mod">
          <ac:chgData name="Benitha Eliasson" userId="b727449b-8a5e-4473-8658-e2aefaf969a0" providerId="ADAL" clId="{19132070-3849-498C-ADCD-2353CFF0CB4B}" dt="2024-12-03T08:33:59.566" v="116" actId="108"/>
          <ac:spMkLst>
            <pc:docMk/>
            <pc:sldMk cId="3811308013" sldId="2147473211"/>
            <ac:spMk id="2" creationId="{158D616A-E32C-5CF5-7D66-86ABD7529CDC}"/>
          </ac:spMkLst>
        </pc:spChg>
        <pc:spChg chg="del">
          <ac:chgData name="Benitha Eliasson" userId="b727449b-8a5e-4473-8658-e2aefaf969a0" providerId="ADAL" clId="{19132070-3849-498C-ADCD-2353CFF0CB4B}" dt="2024-12-03T08:31:58.367" v="92" actId="478"/>
          <ac:spMkLst>
            <pc:docMk/>
            <pc:sldMk cId="3811308013" sldId="2147473211"/>
            <ac:spMk id="4" creationId="{36A8DCD6-882C-BCB6-9E18-9D81FD197136}"/>
          </ac:spMkLst>
        </pc:spChg>
        <pc:spChg chg="add mod">
          <ac:chgData name="Benitha Eliasson" userId="b727449b-8a5e-4473-8658-e2aefaf969a0" providerId="ADAL" clId="{19132070-3849-498C-ADCD-2353CFF0CB4B}" dt="2024-12-03T08:31:49.193" v="87"/>
          <ac:spMkLst>
            <pc:docMk/>
            <pc:sldMk cId="3811308013" sldId="2147473211"/>
            <ac:spMk id="5" creationId="{265E00A7-E572-8D84-0278-46FD7BBF4885}"/>
          </ac:spMkLst>
        </pc:spChg>
        <pc:spChg chg="add del mod">
          <ac:chgData name="Benitha Eliasson" userId="b727449b-8a5e-4473-8658-e2aefaf969a0" providerId="ADAL" clId="{19132070-3849-498C-ADCD-2353CFF0CB4B}" dt="2024-12-03T08:31:54.440" v="90" actId="478"/>
          <ac:spMkLst>
            <pc:docMk/>
            <pc:sldMk cId="3811308013" sldId="2147473211"/>
            <ac:spMk id="6" creationId="{FD016E08-91E6-8866-0076-72F95F114079}"/>
          </ac:spMkLst>
        </pc:spChg>
        <pc:spChg chg="add mod">
          <ac:chgData name="Benitha Eliasson" userId="b727449b-8a5e-4473-8658-e2aefaf969a0" providerId="ADAL" clId="{19132070-3849-498C-ADCD-2353CFF0CB4B}" dt="2024-12-03T08:31:57.015" v="91"/>
          <ac:spMkLst>
            <pc:docMk/>
            <pc:sldMk cId="3811308013" sldId="2147473211"/>
            <ac:spMk id="7" creationId="{74E43104-951A-A968-6C7F-AFF0258B9528}"/>
          </ac:spMkLst>
        </pc:spChg>
      </pc:sldChg>
      <pc:sldChg chg="addSp delSp modSp del mod">
        <pc:chgData name="Benitha Eliasson" userId="b727449b-8a5e-4473-8658-e2aefaf969a0" providerId="ADAL" clId="{19132070-3849-498C-ADCD-2353CFF0CB4B}" dt="2024-12-03T09:02:45.386" v="591" actId="47"/>
        <pc:sldMkLst>
          <pc:docMk/>
          <pc:sldMk cId="1067253672" sldId="2147473213"/>
        </pc:sldMkLst>
        <pc:spChg chg="mod">
          <ac:chgData name="Benitha Eliasson" userId="b727449b-8a5e-4473-8658-e2aefaf969a0" providerId="ADAL" clId="{19132070-3849-498C-ADCD-2353CFF0CB4B}" dt="2024-12-03T08:34:08.610" v="119" actId="108"/>
          <ac:spMkLst>
            <pc:docMk/>
            <pc:sldMk cId="1067253672" sldId="2147473213"/>
            <ac:spMk id="2" creationId="{E3EF6BFB-F659-40D0-5368-70EF823E4D45}"/>
          </ac:spMkLst>
        </pc:spChg>
        <pc:spChg chg="del">
          <ac:chgData name="Benitha Eliasson" userId="b727449b-8a5e-4473-8658-e2aefaf969a0" providerId="ADAL" clId="{19132070-3849-498C-ADCD-2353CFF0CB4B}" dt="2024-12-03T08:32:16.805" v="98" actId="478"/>
          <ac:spMkLst>
            <pc:docMk/>
            <pc:sldMk cId="1067253672" sldId="2147473213"/>
            <ac:spMk id="4" creationId="{A5F41A7C-FE31-A9F2-D7F6-E0B5EF8616E9}"/>
          </ac:spMkLst>
        </pc:spChg>
        <pc:spChg chg="add mod">
          <ac:chgData name="Benitha Eliasson" userId="b727449b-8a5e-4473-8658-e2aefaf969a0" providerId="ADAL" clId="{19132070-3849-498C-ADCD-2353CFF0CB4B}" dt="2024-12-03T08:32:19.054" v="99"/>
          <ac:spMkLst>
            <pc:docMk/>
            <pc:sldMk cId="1067253672" sldId="2147473213"/>
            <ac:spMk id="5" creationId="{3A6B7A1C-2271-ED04-B8CC-2C0D93A13A38}"/>
          </ac:spMkLst>
        </pc:spChg>
      </pc:sldChg>
      <pc:sldChg chg="addSp delSp modSp add del mod">
        <pc:chgData name="Benitha Eliasson" userId="b727449b-8a5e-4473-8658-e2aefaf969a0" providerId="ADAL" clId="{19132070-3849-498C-ADCD-2353CFF0CB4B}" dt="2024-12-03T09:11:29.008" v="702" actId="47"/>
        <pc:sldMkLst>
          <pc:docMk/>
          <pc:sldMk cId="3527595811" sldId="2147473214"/>
        </pc:sldMkLst>
        <pc:spChg chg="add del mod">
          <ac:chgData name="Benitha Eliasson" userId="b727449b-8a5e-4473-8658-e2aefaf969a0" providerId="ADAL" clId="{19132070-3849-498C-ADCD-2353CFF0CB4B}" dt="2024-12-03T08:38:21.039" v="184" actId="1032"/>
          <ac:spMkLst>
            <pc:docMk/>
            <pc:sldMk cId="3527595811" sldId="2147473214"/>
            <ac:spMk id="6" creationId="{04788174-5588-B449-5BBC-7158984A22B3}"/>
          </ac:spMkLst>
        </pc:spChg>
        <pc:graphicFrameChg chg="del">
          <ac:chgData name="Benitha Eliasson" userId="b727449b-8a5e-4473-8658-e2aefaf969a0" providerId="ADAL" clId="{19132070-3849-498C-ADCD-2353CFF0CB4B}" dt="2024-12-03T08:37:28.720" v="183" actId="478"/>
          <ac:graphicFrameMkLst>
            <pc:docMk/>
            <pc:sldMk cId="3527595811" sldId="2147473214"/>
            <ac:graphicFrameMk id="4" creationId="{E5914CA5-8806-E004-EFCA-CDD6CC1C02EE}"/>
          </ac:graphicFrameMkLst>
        </pc:graphicFrameChg>
        <pc:graphicFrameChg chg="add mod modGraphic">
          <ac:chgData name="Benitha Eliasson" userId="b727449b-8a5e-4473-8658-e2aefaf969a0" providerId="ADAL" clId="{19132070-3849-498C-ADCD-2353CFF0CB4B}" dt="2024-12-03T08:45:21.888" v="328"/>
          <ac:graphicFrameMkLst>
            <pc:docMk/>
            <pc:sldMk cId="3527595811" sldId="2147473214"/>
            <ac:graphicFrameMk id="7" creationId="{78E0DB30-5265-3561-F80B-7D934997186F}"/>
          </ac:graphicFrameMkLst>
        </pc:graphicFrameChg>
      </pc:sldChg>
      <pc:sldChg chg="addSp delSp modSp add mod">
        <pc:chgData name="Benitha Eliasson" userId="b727449b-8a5e-4473-8658-e2aefaf969a0" providerId="ADAL" clId="{19132070-3849-498C-ADCD-2353CFF0CB4B}" dt="2024-12-03T09:16:08.166" v="726"/>
        <pc:sldMkLst>
          <pc:docMk/>
          <pc:sldMk cId="3232445969" sldId="2147473215"/>
        </pc:sldMkLst>
        <pc:spChg chg="mod">
          <ac:chgData name="Benitha Eliasson" userId="b727449b-8a5e-4473-8658-e2aefaf969a0" providerId="ADAL" clId="{19132070-3849-498C-ADCD-2353CFF0CB4B}" dt="2024-12-03T08:51:24.631" v="446" actId="1076"/>
          <ac:spMkLst>
            <pc:docMk/>
            <pc:sldMk cId="3232445969" sldId="2147473215"/>
            <ac:spMk id="2" creationId="{077A4964-25B6-A7B8-6B25-38449B866E78}"/>
          </ac:spMkLst>
        </pc:spChg>
        <pc:spChg chg="mod">
          <ac:chgData name="Benitha Eliasson" userId="b727449b-8a5e-4473-8658-e2aefaf969a0" providerId="ADAL" clId="{19132070-3849-498C-ADCD-2353CFF0CB4B}" dt="2024-12-03T08:51:11.199" v="444" actId="1076"/>
          <ac:spMkLst>
            <pc:docMk/>
            <pc:sldMk cId="3232445969" sldId="2147473215"/>
            <ac:spMk id="3" creationId="{D224C26A-96F0-2B03-3D9B-B0459AB51ED6}"/>
          </ac:spMkLst>
        </pc:spChg>
        <pc:picChg chg="add del mod">
          <ac:chgData name="Benitha Eliasson" userId="b727449b-8a5e-4473-8658-e2aefaf969a0" providerId="ADAL" clId="{19132070-3849-498C-ADCD-2353CFF0CB4B}" dt="2024-12-03T09:16:06.205" v="724" actId="478"/>
          <ac:picMkLst>
            <pc:docMk/>
            <pc:sldMk cId="3232445969" sldId="2147473215"/>
            <ac:picMk id="4" creationId="{4D244D7C-C160-4798-2A8A-2C2770D90120}"/>
          </ac:picMkLst>
        </pc:picChg>
        <pc:picChg chg="add mod">
          <ac:chgData name="Benitha Eliasson" userId="b727449b-8a5e-4473-8658-e2aefaf969a0" providerId="ADAL" clId="{19132070-3849-498C-ADCD-2353CFF0CB4B}" dt="2024-12-03T09:16:06.583" v="725"/>
          <ac:picMkLst>
            <pc:docMk/>
            <pc:sldMk cId="3232445969" sldId="2147473215"/>
            <ac:picMk id="5" creationId="{1114CCB3-114B-181A-CB1F-737E71380623}"/>
          </ac:picMkLst>
        </pc:picChg>
        <pc:picChg chg="add mod">
          <ac:chgData name="Benitha Eliasson" userId="b727449b-8a5e-4473-8658-e2aefaf969a0" providerId="ADAL" clId="{19132070-3849-498C-ADCD-2353CFF0CB4B}" dt="2024-12-03T09:16:08.166" v="726"/>
          <ac:picMkLst>
            <pc:docMk/>
            <pc:sldMk cId="3232445969" sldId="2147473215"/>
            <ac:picMk id="6" creationId="{7F6ED479-A5CA-D8AB-C301-41F3644F7B79}"/>
          </ac:picMkLst>
        </pc:picChg>
      </pc:sldChg>
      <pc:sldChg chg="addSp delSp modSp add mod">
        <pc:chgData name="Benitha Eliasson" userId="b727449b-8a5e-4473-8658-e2aefaf969a0" providerId="ADAL" clId="{19132070-3849-498C-ADCD-2353CFF0CB4B}" dt="2024-12-03T09:16:14.549" v="728"/>
        <pc:sldMkLst>
          <pc:docMk/>
          <pc:sldMk cId="2486258178" sldId="2147473216"/>
        </pc:sldMkLst>
        <pc:spChg chg="mod">
          <ac:chgData name="Benitha Eliasson" userId="b727449b-8a5e-4473-8658-e2aefaf969a0" providerId="ADAL" clId="{19132070-3849-498C-ADCD-2353CFF0CB4B}" dt="2024-12-03T08:52:54.011" v="458" actId="113"/>
          <ac:spMkLst>
            <pc:docMk/>
            <pc:sldMk cId="2486258178" sldId="2147473216"/>
            <ac:spMk id="7" creationId="{84629472-6462-DE9C-69DA-9FEDA5E10EF7}"/>
          </ac:spMkLst>
        </pc:spChg>
        <pc:spChg chg="mod">
          <ac:chgData name="Benitha Eliasson" userId="b727449b-8a5e-4473-8658-e2aefaf969a0" providerId="ADAL" clId="{19132070-3849-498C-ADCD-2353CFF0CB4B}" dt="2024-12-03T08:52:56.076" v="459" actId="14100"/>
          <ac:spMkLst>
            <pc:docMk/>
            <pc:sldMk cId="2486258178" sldId="2147473216"/>
            <ac:spMk id="8" creationId="{9034A69F-60E0-F4E2-8C49-48454DE097DB}"/>
          </ac:spMkLst>
        </pc:spChg>
        <pc:picChg chg="add del mod">
          <ac:chgData name="Benitha Eliasson" userId="b727449b-8a5e-4473-8658-e2aefaf969a0" providerId="ADAL" clId="{19132070-3849-498C-ADCD-2353CFF0CB4B}" dt="2024-12-03T09:16:13.875" v="727" actId="478"/>
          <ac:picMkLst>
            <pc:docMk/>
            <pc:sldMk cId="2486258178" sldId="2147473216"/>
            <ac:picMk id="2" creationId="{CC7283D3-943C-28FF-FAAB-CFF9E860FD38}"/>
          </ac:picMkLst>
        </pc:picChg>
        <pc:picChg chg="add mod">
          <ac:chgData name="Benitha Eliasson" userId="b727449b-8a5e-4473-8658-e2aefaf969a0" providerId="ADAL" clId="{19132070-3849-498C-ADCD-2353CFF0CB4B}" dt="2024-12-03T09:16:14.549" v="728"/>
          <ac:picMkLst>
            <pc:docMk/>
            <pc:sldMk cId="2486258178" sldId="2147473216"/>
            <ac:picMk id="3" creationId="{A09CE364-52D0-28EC-83E3-E39770B9F1A0}"/>
          </ac:picMkLst>
        </pc:picChg>
      </pc:sldChg>
      <pc:sldChg chg="addSp delSp modSp add mod modNotes">
        <pc:chgData name="Benitha Eliasson" userId="b727449b-8a5e-4473-8658-e2aefaf969a0" providerId="ADAL" clId="{19132070-3849-498C-ADCD-2353CFF0CB4B}" dt="2024-12-03T09:24:19.083" v="917" actId="6549"/>
        <pc:sldMkLst>
          <pc:docMk/>
          <pc:sldMk cId="3226705172" sldId="2147473217"/>
        </pc:sldMkLst>
        <pc:spChg chg="mod">
          <ac:chgData name="Benitha Eliasson" userId="b727449b-8a5e-4473-8658-e2aefaf969a0" providerId="ADAL" clId="{19132070-3849-498C-ADCD-2353CFF0CB4B}" dt="2024-12-03T08:53:56" v="474" actId="14100"/>
          <ac:spMkLst>
            <pc:docMk/>
            <pc:sldMk cId="3226705172" sldId="2147473217"/>
            <ac:spMk id="5" creationId="{9A384717-441C-999F-4F60-C4F0B8D36E95}"/>
          </ac:spMkLst>
        </pc:spChg>
        <pc:spChg chg="mod">
          <ac:chgData name="Benitha Eliasson" userId="b727449b-8a5e-4473-8658-e2aefaf969a0" providerId="ADAL" clId="{19132070-3849-498C-ADCD-2353CFF0CB4B}" dt="2024-12-03T08:53:39.515" v="469" actId="1076"/>
          <ac:spMkLst>
            <pc:docMk/>
            <pc:sldMk cId="3226705172" sldId="2147473217"/>
            <ac:spMk id="11" creationId="{5737E592-5AF7-6D40-8BE1-C95AC56ABE10}"/>
          </ac:spMkLst>
        </pc:spChg>
        <pc:picChg chg="add del mod">
          <ac:chgData name="Benitha Eliasson" userId="b727449b-8a5e-4473-8658-e2aefaf969a0" providerId="ADAL" clId="{19132070-3849-498C-ADCD-2353CFF0CB4B}" dt="2024-12-03T09:16:18.172" v="729" actId="478"/>
          <ac:picMkLst>
            <pc:docMk/>
            <pc:sldMk cId="3226705172" sldId="2147473217"/>
            <ac:picMk id="2" creationId="{974CA086-9BA1-D2A9-9F20-6A45021012FB}"/>
          </ac:picMkLst>
        </pc:picChg>
        <pc:picChg chg="add mod">
          <ac:chgData name="Benitha Eliasson" userId="b727449b-8a5e-4473-8658-e2aefaf969a0" providerId="ADAL" clId="{19132070-3849-498C-ADCD-2353CFF0CB4B}" dt="2024-12-03T09:16:18.594" v="730"/>
          <ac:picMkLst>
            <pc:docMk/>
            <pc:sldMk cId="3226705172" sldId="2147473217"/>
            <ac:picMk id="3" creationId="{C95CAB52-B08B-E6C9-FD1B-E08BE925DE5E}"/>
          </ac:picMkLst>
        </pc:picChg>
      </pc:sldChg>
      <pc:sldChg chg="addSp modSp add mod modNotes">
        <pc:chgData name="Benitha Eliasson" userId="b727449b-8a5e-4473-8658-e2aefaf969a0" providerId="ADAL" clId="{19132070-3849-498C-ADCD-2353CFF0CB4B}" dt="2024-12-03T09:30:45.981" v="1066" actId="403"/>
        <pc:sldMkLst>
          <pc:docMk/>
          <pc:sldMk cId="3111466028" sldId="2147473218"/>
        </pc:sldMkLst>
        <pc:spChg chg="mod">
          <ac:chgData name="Benitha Eliasson" userId="b727449b-8a5e-4473-8658-e2aefaf969a0" providerId="ADAL" clId="{19132070-3849-498C-ADCD-2353CFF0CB4B}" dt="2024-12-03T08:59:33.417" v="550" actId="113"/>
          <ac:spMkLst>
            <pc:docMk/>
            <pc:sldMk cId="3111466028" sldId="2147473218"/>
            <ac:spMk id="2" creationId="{10A78C91-CD7D-4D53-B0D8-1C62461643C5}"/>
          </ac:spMkLst>
        </pc:spChg>
        <pc:spChg chg="mod">
          <ac:chgData name="Benitha Eliasson" userId="b727449b-8a5e-4473-8658-e2aefaf969a0" providerId="ADAL" clId="{19132070-3849-498C-ADCD-2353CFF0CB4B}" dt="2024-12-03T09:30:45.981" v="1066" actId="403"/>
          <ac:spMkLst>
            <pc:docMk/>
            <pc:sldMk cId="3111466028" sldId="2147473218"/>
            <ac:spMk id="3" creationId="{DE9123BF-474A-A1DF-CC7F-7453F5F4AB4F}"/>
          </ac:spMkLst>
        </pc:spChg>
        <pc:picChg chg="add mod">
          <ac:chgData name="Benitha Eliasson" userId="b727449b-8a5e-4473-8658-e2aefaf969a0" providerId="ADAL" clId="{19132070-3849-498C-ADCD-2353CFF0CB4B}" dt="2024-12-03T09:15:08.294" v="705" actId="1367"/>
          <ac:picMkLst>
            <pc:docMk/>
            <pc:sldMk cId="3111466028" sldId="2147473218"/>
            <ac:picMk id="4" creationId="{C27E19BC-AA22-A4AB-CBA6-ADEE88F56415}"/>
          </ac:picMkLst>
        </pc:picChg>
      </pc:sldChg>
      <pc:sldChg chg="addSp modSp add mod">
        <pc:chgData name="Benitha Eliasson" userId="b727449b-8a5e-4473-8658-e2aefaf969a0" providerId="ADAL" clId="{19132070-3849-498C-ADCD-2353CFF0CB4B}" dt="2024-12-03T09:28:51.202" v="1018" actId="207"/>
        <pc:sldMkLst>
          <pc:docMk/>
          <pc:sldMk cId="617996397" sldId="2147473219"/>
        </pc:sldMkLst>
        <pc:spChg chg="mod">
          <ac:chgData name="Benitha Eliasson" userId="b727449b-8a5e-4473-8658-e2aefaf969a0" providerId="ADAL" clId="{19132070-3849-498C-ADCD-2353CFF0CB4B}" dt="2024-12-03T09:00:50.734" v="564" actId="113"/>
          <ac:spMkLst>
            <pc:docMk/>
            <pc:sldMk cId="617996397" sldId="2147473219"/>
            <ac:spMk id="2" creationId="{AA8649F2-93B3-894B-944D-368D5B6E424F}"/>
          </ac:spMkLst>
        </pc:spChg>
        <pc:spChg chg="mod">
          <ac:chgData name="Benitha Eliasson" userId="b727449b-8a5e-4473-8658-e2aefaf969a0" providerId="ADAL" clId="{19132070-3849-498C-ADCD-2353CFF0CB4B}" dt="2024-12-03T09:01:21.302" v="574" actId="1076"/>
          <ac:spMkLst>
            <pc:docMk/>
            <pc:sldMk cId="617996397" sldId="2147473219"/>
            <ac:spMk id="3" creationId="{7D94984D-DC2B-7ED5-3FDF-82EFA03E636C}"/>
          </ac:spMkLst>
        </pc:spChg>
        <pc:spChg chg="mod">
          <ac:chgData name="Benitha Eliasson" userId="b727449b-8a5e-4473-8658-e2aefaf969a0" providerId="ADAL" clId="{19132070-3849-498C-ADCD-2353CFF0CB4B}" dt="2024-12-03T09:28:51.202" v="1018" actId="207"/>
          <ac:spMkLst>
            <pc:docMk/>
            <pc:sldMk cId="617996397" sldId="2147473219"/>
            <ac:spMk id="7" creationId="{AD0A6DEB-BFF8-4857-4C91-6B1E26B042B4}"/>
          </ac:spMkLst>
        </pc:spChg>
        <pc:picChg chg="add mod">
          <ac:chgData name="Benitha Eliasson" userId="b727449b-8a5e-4473-8658-e2aefaf969a0" providerId="ADAL" clId="{19132070-3849-498C-ADCD-2353CFF0CB4B}" dt="2024-12-03T09:16:25.325" v="733"/>
          <ac:picMkLst>
            <pc:docMk/>
            <pc:sldMk cId="617996397" sldId="2147473219"/>
            <ac:picMk id="4" creationId="{478CAA34-BD0F-EDC2-50E6-1E1A1BF630D6}"/>
          </ac:picMkLst>
        </pc:picChg>
      </pc:sldChg>
      <pc:sldChg chg="addSp modSp add mod">
        <pc:chgData name="Benitha Eliasson" userId="b727449b-8a5e-4473-8658-e2aefaf969a0" providerId="ADAL" clId="{19132070-3849-498C-ADCD-2353CFF0CB4B}" dt="2024-12-03T09:28:57.318" v="1019" actId="207"/>
        <pc:sldMkLst>
          <pc:docMk/>
          <pc:sldMk cId="2261270520" sldId="2147473220"/>
        </pc:sldMkLst>
        <pc:spChg chg="mod">
          <ac:chgData name="Benitha Eliasson" userId="b727449b-8a5e-4473-8658-e2aefaf969a0" providerId="ADAL" clId="{19132070-3849-498C-ADCD-2353CFF0CB4B}" dt="2024-12-03T09:01:17.561" v="572" actId="113"/>
          <ac:spMkLst>
            <pc:docMk/>
            <pc:sldMk cId="2261270520" sldId="2147473220"/>
            <ac:spMk id="2" creationId="{DF669D55-D335-5AAE-7E35-1E6E42B6C9BD}"/>
          </ac:spMkLst>
        </pc:spChg>
        <pc:spChg chg="mod">
          <ac:chgData name="Benitha Eliasson" userId="b727449b-8a5e-4473-8658-e2aefaf969a0" providerId="ADAL" clId="{19132070-3849-498C-ADCD-2353CFF0CB4B}" dt="2024-12-03T09:02:16.974" v="585" actId="255"/>
          <ac:spMkLst>
            <pc:docMk/>
            <pc:sldMk cId="2261270520" sldId="2147473220"/>
            <ac:spMk id="3" creationId="{21819E3B-23C9-F138-490C-C2B84DA598A2}"/>
          </ac:spMkLst>
        </pc:spChg>
        <pc:spChg chg="mod">
          <ac:chgData name="Benitha Eliasson" userId="b727449b-8a5e-4473-8658-e2aefaf969a0" providerId="ADAL" clId="{19132070-3849-498C-ADCD-2353CFF0CB4B}" dt="2024-12-03T09:28:57.318" v="1019" actId="207"/>
          <ac:spMkLst>
            <pc:docMk/>
            <pc:sldMk cId="2261270520" sldId="2147473220"/>
            <ac:spMk id="5" creationId="{A068700E-EEC6-A12E-D02F-5B7C3B7F04E7}"/>
          </ac:spMkLst>
        </pc:spChg>
        <pc:picChg chg="add mod">
          <ac:chgData name="Benitha Eliasson" userId="b727449b-8a5e-4473-8658-e2aefaf969a0" providerId="ADAL" clId="{19132070-3849-498C-ADCD-2353CFF0CB4B}" dt="2024-12-03T09:16:27.070" v="734"/>
          <ac:picMkLst>
            <pc:docMk/>
            <pc:sldMk cId="2261270520" sldId="2147473220"/>
            <ac:picMk id="4" creationId="{D2ED2354-8E28-5B4E-A3D9-0DCE4513A904}"/>
          </ac:picMkLst>
        </pc:picChg>
      </pc:sldChg>
      <pc:sldChg chg="addSp modSp add mod">
        <pc:chgData name="Benitha Eliasson" userId="b727449b-8a5e-4473-8658-e2aefaf969a0" providerId="ADAL" clId="{19132070-3849-498C-ADCD-2353CFF0CB4B}" dt="2024-12-03T09:29:02.644" v="1020" actId="207"/>
        <pc:sldMkLst>
          <pc:docMk/>
          <pc:sldMk cId="783708657" sldId="2147473221"/>
        </pc:sldMkLst>
        <pc:spChg chg="mod">
          <ac:chgData name="Benitha Eliasson" userId="b727449b-8a5e-4473-8658-e2aefaf969a0" providerId="ADAL" clId="{19132070-3849-498C-ADCD-2353CFF0CB4B}" dt="2024-12-03T09:01:50.056" v="581" actId="113"/>
          <ac:spMkLst>
            <pc:docMk/>
            <pc:sldMk cId="783708657" sldId="2147473221"/>
            <ac:spMk id="2" creationId="{D942FDD3-FB79-F2B7-D3A5-0A7C4A8D41E5}"/>
          </ac:spMkLst>
        </pc:spChg>
        <pc:spChg chg="mod">
          <ac:chgData name="Benitha Eliasson" userId="b727449b-8a5e-4473-8658-e2aefaf969a0" providerId="ADAL" clId="{19132070-3849-498C-ADCD-2353CFF0CB4B}" dt="2024-12-03T09:02:10.692" v="584" actId="255"/>
          <ac:spMkLst>
            <pc:docMk/>
            <pc:sldMk cId="783708657" sldId="2147473221"/>
            <ac:spMk id="3" creationId="{254EDCAC-91FB-D97A-9C33-4C87D2345170}"/>
          </ac:spMkLst>
        </pc:spChg>
        <pc:spChg chg="mod">
          <ac:chgData name="Benitha Eliasson" userId="b727449b-8a5e-4473-8658-e2aefaf969a0" providerId="ADAL" clId="{19132070-3849-498C-ADCD-2353CFF0CB4B}" dt="2024-12-03T09:29:02.644" v="1020" actId="207"/>
          <ac:spMkLst>
            <pc:docMk/>
            <pc:sldMk cId="783708657" sldId="2147473221"/>
            <ac:spMk id="5" creationId="{919EFDFD-3EDF-7DF8-3757-AC91B253CB61}"/>
          </ac:spMkLst>
        </pc:spChg>
        <pc:picChg chg="add mod">
          <ac:chgData name="Benitha Eliasson" userId="b727449b-8a5e-4473-8658-e2aefaf969a0" providerId="ADAL" clId="{19132070-3849-498C-ADCD-2353CFF0CB4B}" dt="2024-12-03T09:16:28.603" v="735"/>
          <ac:picMkLst>
            <pc:docMk/>
            <pc:sldMk cId="783708657" sldId="2147473221"/>
            <ac:picMk id="4" creationId="{102D573B-758C-97EC-C2B9-777B6B913A19}"/>
          </ac:picMkLst>
        </pc:picChg>
      </pc:sldChg>
      <pc:sldChg chg="addSp modSp add mod">
        <pc:chgData name="Benitha Eliasson" userId="b727449b-8a5e-4473-8658-e2aefaf969a0" providerId="ADAL" clId="{19132070-3849-498C-ADCD-2353CFF0CB4B}" dt="2024-12-03T09:29:07.443" v="1021" actId="207"/>
        <pc:sldMkLst>
          <pc:docMk/>
          <pc:sldMk cId="2780638111" sldId="2147473222"/>
        </pc:sldMkLst>
        <pc:spChg chg="mod">
          <ac:chgData name="Benitha Eliasson" userId="b727449b-8a5e-4473-8658-e2aefaf969a0" providerId="ADAL" clId="{19132070-3849-498C-ADCD-2353CFF0CB4B}" dt="2024-12-03T09:02:28.937" v="588" actId="113"/>
          <ac:spMkLst>
            <pc:docMk/>
            <pc:sldMk cId="2780638111" sldId="2147473222"/>
            <ac:spMk id="2" creationId="{5CCFB47F-E81F-7982-48AB-CD3B72A63299}"/>
          </ac:spMkLst>
        </pc:spChg>
        <pc:spChg chg="mod">
          <ac:chgData name="Benitha Eliasson" userId="b727449b-8a5e-4473-8658-e2aefaf969a0" providerId="ADAL" clId="{19132070-3849-498C-ADCD-2353CFF0CB4B}" dt="2024-12-03T09:02:40.767" v="590" actId="14100"/>
          <ac:spMkLst>
            <pc:docMk/>
            <pc:sldMk cId="2780638111" sldId="2147473222"/>
            <ac:spMk id="3" creationId="{FB54CD8B-C686-FFEF-BF30-110DF72CAA0D}"/>
          </ac:spMkLst>
        </pc:spChg>
        <pc:spChg chg="mod">
          <ac:chgData name="Benitha Eliasson" userId="b727449b-8a5e-4473-8658-e2aefaf969a0" providerId="ADAL" clId="{19132070-3849-498C-ADCD-2353CFF0CB4B}" dt="2024-12-03T09:29:07.443" v="1021" actId="207"/>
          <ac:spMkLst>
            <pc:docMk/>
            <pc:sldMk cId="2780638111" sldId="2147473222"/>
            <ac:spMk id="5" creationId="{586EC889-E81F-7AFC-9E37-56F38808BB23}"/>
          </ac:spMkLst>
        </pc:spChg>
        <pc:picChg chg="add mod">
          <ac:chgData name="Benitha Eliasson" userId="b727449b-8a5e-4473-8658-e2aefaf969a0" providerId="ADAL" clId="{19132070-3849-498C-ADCD-2353CFF0CB4B}" dt="2024-12-03T09:16:29.861" v="736"/>
          <ac:picMkLst>
            <pc:docMk/>
            <pc:sldMk cId="2780638111" sldId="2147473222"/>
            <ac:picMk id="4" creationId="{C6FA7DDD-EE8A-D707-3E02-3BBD6FD6E5B2}"/>
          </ac:picMkLst>
        </pc:picChg>
      </pc:sldChg>
      <pc:sldChg chg="addSp modSp add mod">
        <pc:chgData name="Benitha Eliasson" userId="b727449b-8a5e-4473-8658-e2aefaf969a0" providerId="ADAL" clId="{19132070-3849-498C-ADCD-2353CFF0CB4B}" dt="2024-12-03T09:16:35.760" v="737"/>
        <pc:sldMkLst>
          <pc:docMk/>
          <pc:sldMk cId="3235424373" sldId="2147473223"/>
        </pc:sldMkLst>
        <pc:spChg chg="mod">
          <ac:chgData name="Benitha Eliasson" userId="b727449b-8a5e-4473-8658-e2aefaf969a0" providerId="ADAL" clId="{19132070-3849-498C-ADCD-2353CFF0CB4B}" dt="2024-12-03T09:03:37.375" v="603" actId="113"/>
          <ac:spMkLst>
            <pc:docMk/>
            <pc:sldMk cId="3235424373" sldId="2147473223"/>
            <ac:spMk id="2" creationId="{19020536-C523-65C8-3444-8F8AE6D6CAEC}"/>
          </ac:spMkLst>
        </pc:spChg>
        <pc:graphicFrameChg chg="mod modGraphic">
          <ac:chgData name="Benitha Eliasson" userId="b727449b-8a5e-4473-8658-e2aefaf969a0" providerId="ADAL" clId="{19132070-3849-498C-ADCD-2353CFF0CB4B}" dt="2024-12-03T09:03:21.823" v="600" actId="404"/>
          <ac:graphicFrameMkLst>
            <pc:docMk/>
            <pc:sldMk cId="3235424373" sldId="2147473223"/>
            <ac:graphicFrameMk id="5" creationId="{EFCA54AC-CF26-04B2-0BDA-64606BB60E3D}"/>
          </ac:graphicFrameMkLst>
        </pc:graphicFrameChg>
        <pc:picChg chg="add mod">
          <ac:chgData name="Benitha Eliasson" userId="b727449b-8a5e-4473-8658-e2aefaf969a0" providerId="ADAL" clId="{19132070-3849-498C-ADCD-2353CFF0CB4B}" dt="2024-12-03T09:16:35.760" v="737"/>
          <ac:picMkLst>
            <pc:docMk/>
            <pc:sldMk cId="3235424373" sldId="2147473223"/>
            <ac:picMk id="3" creationId="{AADE37A0-E75D-7F2E-243D-25A69DF73064}"/>
          </ac:picMkLst>
        </pc:picChg>
      </pc:sldChg>
      <pc:sldChg chg="addSp delSp modSp add mod">
        <pc:chgData name="Benitha Eliasson" userId="b727449b-8a5e-4473-8658-e2aefaf969a0" providerId="ADAL" clId="{19132070-3849-498C-ADCD-2353CFF0CB4B}" dt="2024-12-03T09:29:11.801" v="1022" actId="207"/>
        <pc:sldMkLst>
          <pc:docMk/>
          <pc:sldMk cId="1584183342" sldId="2147473224"/>
        </pc:sldMkLst>
        <pc:spChg chg="mod">
          <ac:chgData name="Benitha Eliasson" userId="b727449b-8a5e-4473-8658-e2aefaf969a0" providerId="ADAL" clId="{19132070-3849-498C-ADCD-2353CFF0CB4B}" dt="2024-12-03T09:03:58.905" v="607" actId="1076"/>
          <ac:spMkLst>
            <pc:docMk/>
            <pc:sldMk cId="1584183342" sldId="2147473224"/>
            <ac:spMk id="2" creationId="{C6192591-4CE7-BB7F-DF1A-D3E3076E42B7}"/>
          </ac:spMkLst>
        </pc:spChg>
        <pc:spChg chg="mod">
          <ac:chgData name="Benitha Eliasson" userId="b727449b-8a5e-4473-8658-e2aefaf969a0" providerId="ADAL" clId="{19132070-3849-498C-ADCD-2353CFF0CB4B}" dt="2024-12-03T09:06:49.321" v="666" actId="1076"/>
          <ac:spMkLst>
            <pc:docMk/>
            <pc:sldMk cId="1584183342" sldId="2147473224"/>
            <ac:spMk id="3" creationId="{4A175CE8-CDB9-E981-E8D7-9686F5B9B39A}"/>
          </ac:spMkLst>
        </pc:spChg>
        <pc:spChg chg="add del mod">
          <ac:chgData name="Benitha Eliasson" userId="b727449b-8a5e-4473-8658-e2aefaf969a0" providerId="ADAL" clId="{19132070-3849-498C-ADCD-2353CFF0CB4B}" dt="2024-12-03T09:04:33.364" v="611" actId="478"/>
          <ac:spMkLst>
            <pc:docMk/>
            <pc:sldMk cId="1584183342" sldId="2147473224"/>
            <ac:spMk id="4" creationId="{CD74678D-E891-AFE5-0477-2177E98B69CC}"/>
          </ac:spMkLst>
        </pc:spChg>
        <pc:spChg chg="add mod">
          <ac:chgData name="Benitha Eliasson" userId="b727449b-8a5e-4473-8658-e2aefaf969a0" providerId="ADAL" clId="{19132070-3849-498C-ADCD-2353CFF0CB4B}" dt="2024-12-03T09:29:11.801" v="1022" actId="207"/>
          <ac:spMkLst>
            <pc:docMk/>
            <pc:sldMk cId="1584183342" sldId="2147473224"/>
            <ac:spMk id="5" creationId="{265F672E-B5DF-73B2-3522-4C35427C2CB2}"/>
          </ac:spMkLst>
        </pc:spChg>
        <pc:picChg chg="add mod">
          <ac:chgData name="Benitha Eliasson" userId="b727449b-8a5e-4473-8658-e2aefaf969a0" providerId="ADAL" clId="{19132070-3849-498C-ADCD-2353CFF0CB4B}" dt="2024-12-03T09:16:37.274" v="738"/>
          <ac:picMkLst>
            <pc:docMk/>
            <pc:sldMk cId="1584183342" sldId="2147473224"/>
            <ac:picMk id="6" creationId="{74FC2EFD-1BB0-C86A-E7FE-5FE586EE949F}"/>
          </ac:picMkLst>
        </pc:picChg>
      </pc:sldChg>
      <pc:sldChg chg="addSp modSp add mod">
        <pc:chgData name="Benitha Eliasson" userId="b727449b-8a5e-4473-8658-e2aefaf969a0" providerId="ADAL" clId="{19132070-3849-498C-ADCD-2353CFF0CB4B}" dt="2024-12-03T09:16:38.717" v="739"/>
        <pc:sldMkLst>
          <pc:docMk/>
          <pc:sldMk cId="1919141197" sldId="2147473225"/>
        </pc:sldMkLst>
        <pc:spChg chg="mod">
          <ac:chgData name="Benitha Eliasson" userId="b727449b-8a5e-4473-8658-e2aefaf969a0" providerId="ADAL" clId="{19132070-3849-498C-ADCD-2353CFF0CB4B}" dt="2024-12-03T09:07:35.213" v="673" actId="113"/>
          <ac:spMkLst>
            <pc:docMk/>
            <pc:sldMk cId="1919141197" sldId="2147473225"/>
            <ac:spMk id="2" creationId="{F58C00F2-0400-9E44-7A1B-CDCA112811BE}"/>
          </ac:spMkLst>
        </pc:spChg>
        <pc:spChg chg="mod">
          <ac:chgData name="Benitha Eliasson" userId="b727449b-8a5e-4473-8658-e2aefaf969a0" providerId="ADAL" clId="{19132070-3849-498C-ADCD-2353CFF0CB4B}" dt="2024-12-03T09:08:25.201" v="683" actId="14100"/>
          <ac:spMkLst>
            <pc:docMk/>
            <pc:sldMk cId="1919141197" sldId="2147473225"/>
            <ac:spMk id="3" creationId="{B0DA1F6A-83CF-83FF-BD11-9F6F2CFF112D}"/>
          </ac:spMkLst>
        </pc:spChg>
        <pc:picChg chg="add mod">
          <ac:chgData name="Benitha Eliasson" userId="b727449b-8a5e-4473-8658-e2aefaf969a0" providerId="ADAL" clId="{19132070-3849-498C-ADCD-2353CFF0CB4B}" dt="2024-12-03T09:16:38.717" v="739"/>
          <ac:picMkLst>
            <pc:docMk/>
            <pc:sldMk cId="1919141197" sldId="2147473225"/>
            <ac:picMk id="4" creationId="{092E48BF-F2BB-AE5C-D45B-4EDADF88D0B3}"/>
          </ac:picMkLst>
        </pc:picChg>
      </pc:sldChg>
      <pc:sldChg chg="addSp modSp add mod modNotes">
        <pc:chgData name="Benitha Eliasson" userId="b727449b-8a5e-4473-8658-e2aefaf969a0" providerId="ADAL" clId="{19132070-3849-498C-ADCD-2353CFF0CB4B}" dt="2024-12-03T09:18:28.783" v="765" actId="6549"/>
        <pc:sldMkLst>
          <pc:docMk/>
          <pc:sldMk cId="227577965" sldId="2147473226"/>
        </pc:sldMkLst>
        <pc:spChg chg="mod">
          <ac:chgData name="Benitha Eliasson" userId="b727449b-8a5e-4473-8658-e2aefaf969a0" providerId="ADAL" clId="{19132070-3849-498C-ADCD-2353CFF0CB4B}" dt="2024-12-03T09:09:27.671" v="690" actId="403"/>
          <ac:spMkLst>
            <pc:docMk/>
            <pc:sldMk cId="227577965" sldId="2147473226"/>
            <ac:spMk id="18" creationId="{E5117346-2C8C-6B03-ACB0-550BEC318F66}"/>
          </ac:spMkLst>
        </pc:spChg>
        <pc:picChg chg="add mod">
          <ac:chgData name="Benitha Eliasson" userId="b727449b-8a5e-4473-8658-e2aefaf969a0" providerId="ADAL" clId="{19132070-3849-498C-ADCD-2353CFF0CB4B}" dt="2024-12-03T09:15:21.560" v="706"/>
          <ac:picMkLst>
            <pc:docMk/>
            <pc:sldMk cId="227577965" sldId="2147473226"/>
            <ac:picMk id="2" creationId="{81EBC76D-0F70-42D5-1048-FBB71958078D}"/>
          </ac:picMkLst>
        </pc:picChg>
      </pc:sldChg>
      <pc:sldChg chg="addSp modSp add">
        <pc:chgData name="Benitha Eliasson" userId="b727449b-8a5e-4473-8658-e2aefaf969a0" providerId="ADAL" clId="{19132070-3849-498C-ADCD-2353CFF0CB4B}" dt="2024-12-03T09:15:23.086" v="707"/>
        <pc:sldMkLst>
          <pc:docMk/>
          <pc:sldMk cId="4181045309" sldId="2147473227"/>
        </pc:sldMkLst>
        <pc:graphicFrameChg chg="mod">
          <ac:chgData name="Benitha Eliasson" userId="b727449b-8a5e-4473-8658-e2aefaf969a0" providerId="ADAL" clId="{19132070-3849-498C-ADCD-2353CFF0CB4B}" dt="2024-12-03T09:09:15.324" v="688" actId="2711"/>
          <ac:graphicFrameMkLst>
            <pc:docMk/>
            <pc:sldMk cId="4181045309" sldId="2147473227"/>
            <ac:graphicFrameMk id="4" creationId="{F600A9CB-4521-5470-9C55-A873B7D43313}"/>
          </ac:graphicFrameMkLst>
        </pc:graphicFrameChg>
        <pc:picChg chg="add mod">
          <ac:chgData name="Benitha Eliasson" userId="b727449b-8a5e-4473-8658-e2aefaf969a0" providerId="ADAL" clId="{19132070-3849-498C-ADCD-2353CFF0CB4B}" dt="2024-12-03T09:15:23.086" v="707"/>
          <ac:picMkLst>
            <pc:docMk/>
            <pc:sldMk cId="4181045309" sldId="2147473227"/>
            <ac:picMk id="3" creationId="{368FB5E3-059B-53AC-A0C5-4E457CA586EF}"/>
          </ac:picMkLst>
        </pc:picChg>
      </pc:sldChg>
      <pc:sldChg chg="addSp modSp add modNotes">
        <pc:chgData name="Benitha Eliasson" userId="b727449b-8a5e-4473-8658-e2aefaf969a0" providerId="ADAL" clId="{19132070-3849-498C-ADCD-2353CFF0CB4B}" dt="2024-12-03T09:30:13.894" v="1058"/>
        <pc:sldMkLst>
          <pc:docMk/>
          <pc:sldMk cId="2984528869" sldId="2147473228"/>
        </pc:sldMkLst>
        <pc:graphicFrameChg chg="mod">
          <ac:chgData name="Benitha Eliasson" userId="b727449b-8a5e-4473-8658-e2aefaf969a0" providerId="ADAL" clId="{19132070-3849-498C-ADCD-2353CFF0CB4B}" dt="2024-12-03T09:30:13.894" v="1058"/>
          <ac:graphicFrameMkLst>
            <pc:docMk/>
            <pc:sldMk cId="2984528869" sldId="2147473228"/>
            <ac:graphicFrameMk id="4" creationId="{216252EB-FB22-0D8D-2042-127CC5DB988A}"/>
          </ac:graphicFrameMkLst>
        </pc:graphicFrameChg>
        <pc:picChg chg="add mod">
          <ac:chgData name="Benitha Eliasson" userId="b727449b-8a5e-4473-8658-e2aefaf969a0" providerId="ADAL" clId="{19132070-3849-498C-ADCD-2353CFF0CB4B}" dt="2024-12-03T09:15:24.901" v="708"/>
          <ac:picMkLst>
            <pc:docMk/>
            <pc:sldMk cId="2984528869" sldId="2147473228"/>
            <ac:picMk id="3" creationId="{513E384C-0FE3-5D22-7A09-2846EF6C8885}"/>
          </ac:picMkLst>
        </pc:picChg>
      </pc:sldChg>
      <pc:sldChg chg="addSp modSp add mod">
        <pc:chgData name="Benitha Eliasson" userId="b727449b-8a5e-4473-8658-e2aefaf969a0" providerId="ADAL" clId="{19132070-3849-498C-ADCD-2353CFF0CB4B}" dt="2024-12-03T09:30:26.745" v="1061" actId="207"/>
        <pc:sldMkLst>
          <pc:docMk/>
          <pc:sldMk cId="3223595051" sldId="2147473229"/>
        </pc:sldMkLst>
        <pc:spChg chg="mod">
          <ac:chgData name="Benitha Eliasson" userId="b727449b-8a5e-4473-8658-e2aefaf969a0" providerId="ADAL" clId="{19132070-3849-498C-ADCD-2353CFF0CB4B}" dt="2024-12-03T09:30:26.745" v="1061" actId="207"/>
          <ac:spMkLst>
            <pc:docMk/>
            <pc:sldMk cId="3223595051" sldId="2147473229"/>
            <ac:spMk id="3" creationId="{1056401F-72C5-9CEF-CB69-C3C819B67C13}"/>
          </ac:spMkLst>
        </pc:spChg>
        <pc:picChg chg="add mod">
          <ac:chgData name="Benitha Eliasson" userId="b727449b-8a5e-4473-8658-e2aefaf969a0" providerId="ADAL" clId="{19132070-3849-498C-ADCD-2353CFF0CB4B}" dt="2024-12-03T09:15:26.546" v="709"/>
          <ac:picMkLst>
            <pc:docMk/>
            <pc:sldMk cId="3223595051" sldId="2147473229"/>
            <ac:picMk id="4" creationId="{085F3879-5AA3-63BC-00E4-A779DEF33005}"/>
          </ac:picMkLst>
        </pc:picChg>
      </pc:sldChg>
      <pc:sldChg chg="addSp modSp add mod modNotes">
        <pc:chgData name="Benitha Eliasson" userId="b727449b-8a5e-4473-8658-e2aefaf969a0" providerId="ADAL" clId="{19132070-3849-498C-ADCD-2353CFF0CB4B}" dt="2024-12-03T09:27:57.063" v="1002" actId="207"/>
        <pc:sldMkLst>
          <pc:docMk/>
          <pc:sldMk cId="1356680154" sldId="2147473230"/>
        </pc:sldMkLst>
        <pc:spChg chg="mod">
          <ac:chgData name="Benitha Eliasson" userId="b727449b-8a5e-4473-8658-e2aefaf969a0" providerId="ADAL" clId="{19132070-3849-498C-ADCD-2353CFF0CB4B}" dt="2024-12-03T09:15:36.395" v="711" actId="14100"/>
          <ac:spMkLst>
            <pc:docMk/>
            <pc:sldMk cId="1356680154" sldId="2147473230"/>
            <ac:spMk id="3" creationId="{DEE70793-E123-AE70-D6A0-E94FDBAC1874}"/>
          </ac:spMkLst>
        </pc:spChg>
        <pc:spChg chg="mod">
          <ac:chgData name="Benitha Eliasson" userId="b727449b-8a5e-4473-8658-e2aefaf969a0" providerId="ADAL" clId="{19132070-3849-498C-ADCD-2353CFF0CB4B}" dt="2024-12-03T09:27:57.063" v="1002" actId="207"/>
          <ac:spMkLst>
            <pc:docMk/>
            <pc:sldMk cId="1356680154" sldId="2147473230"/>
            <ac:spMk id="6" creationId="{05424181-6CE9-81F1-87BE-8F5C6278D85F}"/>
          </ac:spMkLst>
        </pc:spChg>
        <pc:picChg chg="add mod">
          <ac:chgData name="Benitha Eliasson" userId="b727449b-8a5e-4473-8658-e2aefaf969a0" providerId="ADAL" clId="{19132070-3849-498C-ADCD-2353CFF0CB4B}" dt="2024-12-03T09:15:28.921" v="710"/>
          <ac:picMkLst>
            <pc:docMk/>
            <pc:sldMk cId="1356680154" sldId="2147473230"/>
            <ac:picMk id="4" creationId="{0D144D42-0748-8E1B-52C1-A5226D11DB4B}"/>
          </ac:picMkLst>
        </pc:picChg>
      </pc:sldChg>
      <pc:sldChg chg="addSp modSp add mod modNotes">
        <pc:chgData name="Benitha Eliasson" userId="b727449b-8a5e-4473-8658-e2aefaf969a0" providerId="ADAL" clId="{19132070-3849-498C-ADCD-2353CFF0CB4B}" dt="2024-12-03T09:29:26.295" v="1026" actId="207"/>
        <pc:sldMkLst>
          <pc:docMk/>
          <pc:sldMk cId="1277966800" sldId="2147473231"/>
        </pc:sldMkLst>
        <pc:spChg chg="mod">
          <ac:chgData name="Benitha Eliasson" userId="b727449b-8a5e-4473-8658-e2aefaf969a0" providerId="ADAL" clId="{19132070-3849-498C-ADCD-2353CFF0CB4B}" dt="2024-12-03T09:28:02.276" v="1003" actId="207"/>
          <ac:spMkLst>
            <pc:docMk/>
            <pc:sldMk cId="1277966800" sldId="2147473231"/>
            <ac:spMk id="5" creationId="{60E4E9AA-90B3-B739-BFA1-37751774442A}"/>
          </ac:spMkLst>
        </pc:spChg>
        <pc:graphicFrameChg chg="mod">
          <ac:chgData name="Benitha Eliasson" userId="b727449b-8a5e-4473-8658-e2aefaf969a0" providerId="ADAL" clId="{19132070-3849-498C-ADCD-2353CFF0CB4B}" dt="2024-12-03T09:29:26.295" v="1026" actId="207"/>
          <ac:graphicFrameMkLst>
            <pc:docMk/>
            <pc:sldMk cId="1277966800" sldId="2147473231"/>
            <ac:graphicFrameMk id="7" creationId="{22D441F6-6A11-2DD1-D2A1-69835C48C2AD}"/>
          </ac:graphicFrameMkLst>
        </pc:graphicFrameChg>
        <pc:picChg chg="add mod">
          <ac:chgData name="Benitha Eliasson" userId="b727449b-8a5e-4473-8658-e2aefaf969a0" providerId="ADAL" clId="{19132070-3849-498C-ADCD-2353CFF0CB4B}" dt="2024-12-03T09:15:38.668" v="712"/>
          <ac:picMkLst>
            <pc:docMk/>
            <pc:sldMk cId="1277966800" sldId="2147473231"/>
            <ac:picMk id="3" creationId="{88FBD74D-0736-5DED-56A8-824D385C62BF}"/>
          </ac:picMkLst>
        </pc:picChg>
      </pc:sldChg>
      <pc:sldMasterChg chg="del delSldLayout">
        <pc:chgData name="Benitha Eliasson" userId="b727449b-8a5e-4473-8658-e2aefaf969a0" providerId="ADAL" clId="{19132070-3849-498C-ADCD-2353CFF0CB4B}" dt="2024-12-03T09:11:29.008" v="702" actId="47"/>
        <pc:sldMasterMkLst>
          <pc:docMk/>
          <pc:sldMasterMk cId="275828757" sldId="2147483648"/>
        </pc:sldMasterMkLst>
        <pc:sldLayoutChg chg="del">
          <pc:chgData name="Benitha Eliasson" userId="b727449b-8a5e-4473-8658-e2aefaf969a0" providerId="ADAL" clId="{19132070-3849-498C-ADCD-2353CFF0CB4B}" dt="2024-12-03T09:11:29.008" v="702" actId="47"/>
          <pc:sldLayoutMkLst>
            <pc:docMk/>
            <pc:sldMasterMk cId="275828757" sldId="2147483648"/>
            <pc:sldLayoutMk cId="2296512435" sldId="2147483649"/>
          </pc:sldLayoutMkLst>
        </pc:sldLayoutChg>
        <pc:sldLayoutChg chg="del">
          <pc:chgData name="Benitha Eliasson" userId="b727449b-8a5e-4473-8658-e2aefaf969a0" providerId="ADAL" clId="{19132070-3849-498C-ADCD-2353CFF0CB4B}" dt="2024-12-03T09:11:29.008" v="702" actId="47"/>
          <pc:sldLayoutMkLst>
            <pc:docMk/>
            <pc:sldMasterMk cId="275828757" sldId="2147483648"/>
            <pc:sldLayoutMk cId="3899196235" sldId="2147483650"/>
          </pc:sldLayoutMkLst>
        </pc:sldLayoutChg>
        <pc:sldLayoutChg chg="del">
          <pc:chgData name="Benitha Eliasson" userId="b727449b-8a5e-4473-8658-e2aefaf969a0" providerId="ADAL" clId="{19132070-3849-498C-ADCD-2353CFF0CB4B}" dt="2024-12-03T09:11:09.812" v="697" actId="47"/>
          <pc:sldLayoutMkLst>
            <pc:docMk/>
            <pc:sldMasterMk cId="275828757" sldId="2147483648"/>
            <pc:sldLayoutMk cId="3232866548" sldId="2147483655"/>
          </pc:sldLayoutMkLst>
        </pc:sldLayoutChg>
        <pc:sldLayoutChg chg="del">
          <pc:chgData name="Benitha Eliasson" userId="b727449b-8a5e-4473-8658-e2aefaf969a0" providerId="ADAL" clId="{19132070-3849-498C-ADCD-2353CFF0CB4B}" dt="2024-12-03T09:11:29.008" v="702" actId="47"/>
          <pc:sldLayoutMkLst>
            <pc:docMk/>
            <pc:sldMasterMk cId="275828757" sldId="2147483648"/>
            <pc:sldLayoutMk cId="1708721055" sldId="2147483656"/>
          </pc:sldLayoutMkLst>
        </pc:sldLayoutChg>
        <pc:sldLayoutChg chg="del">
          <pc:chgData name="Benitha Eliasson" userId="b727449b-8a5e-4473-8658-e2aefaf969a0" providerId="ADAL" clId="{19132070-3849-498C-ADCD-2353CFF0CB4B}" dt="2024-12-03T09:08:56.847" v="686" actId="47"/>
          <pc:sldLayoutMkLst>
            <pc:docMk/>
            <pc:sldMasterMk cId="275828757" sldId="2147483648"/>
            <pc:sldLayoutMk cId="1303459118" sldId="2147483708"/>
          </pc:sldLayoutMkLst>
        </pc:sldLayoutChg>
        <pc:sldLayoutChg chg="del">
          <pc:chgData name="Benitha Eliasson" userId="b727449b-8a5e-4473-8658-e2aefaf969a0" providerId="ADAL" clId="{19132070-3849-498C-ADCD-2353CFF0CB4B}" dt="2024-12-03T09:11:29.008" v="702" actId="47"/>
          <pc:sldLayoutMkLst>
            <pc:docMk/>
            <pc:sldMasterMk cId="275828757" sldId="2147483648"/>
            <pc:sldLayoutMk cId="3041826338" sldId="2147483755"/>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690E9-1103-498A-B215-F8D1CA63888E}"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sv-SE"/>
        </a:p>
      </dgm:t>
    </dgm:pt>
    <dgm:pt modelId="{D2A1E27C-ED76-497B-B240-BA29C9023D9A}">
      <dgm:prSet phldrT="[Text]"/>
      <dgm:spPr/>
      <dgm:t>
        <a:bodyPr/>
        <a:lstStyle/>
        <a:p>
          <a:r>
            <a:rPr lang="sv-SE" dirty="0">
              <a:latin typeface="+mn-lt"/>
              <a:cs typeface="Times New Roman" panose="02020603050405020304" pitchFamily="18" charset="0"/>
            </a:rPr>
            <a:t>Mål: Långsiktig och hållbar förändring</a:t>
          </a:r>
        </a:p>
      </dgm:t>
    </dgm:pt>
    <dgm:pt modelId="{3C6A4CCC-B5E2-4055-A3B0-4CA7C92A9827}" type="parTrans" cxnId="{8CC00860-671F-450E-A6AE-2B8B152066CF}">
      <dgm:prSet/>
      <dgm:spPr/>
      <dgm:t>
        <a:bodyPr/>
        <a:lstStyle/>
        <a:p>
          <a:endParaRPr lang="sv-SE"/>
        </a:p>
      </dgm:t>
    </dgm:pt>
    <dgm:pt modelId="{F6B768F0-7FFC-4463-9A0F-E32F6E847388}" type="sibTrans" cxnId="{8CC00860-671F-450E-A6AE-2B8B152066CF}">
      <dgm:prSet/>
      <dgm:spPr/>
      <dgm:t>
        <a:bodyPr/>
        <a:lstStyle/>
        <a:p>
          <a:endParaRPr lang="sv-SE"/>
        </a:p>
      </dgm:t>
    </dgm:pt>
    <dgm:pt modelId="{F73EBB41-5F9C-4F36-B81F-342098E0909A}">
      <dgm:prSet phldrT="[Text]"/>
      <dgm:spPr/>
      <dgm:t>
        <a:bodyPr/>
        <a:lstStyle/>
        <a:p>
          <a:pPr>
            <a:buFont typeface="Arial" panose="020B0604020202020204" pitchFamily="34" charset="0"/>
            <a:buChar char="•"/>
          </a:pPr>
          <a:r>
            <a:rPr lang="sv-SE" dirty="0">
              <a:latin typeface="+mn-lt"/>
              <a:cs typeface="Times New Roman" panose="02020603050405020304" pitchFamily="18" charset="0"/>
            </a:rPr>
            <a:t>Social hållbarhet med individen i fokus </a:t>
          </a:r>
        </a:p>
      </dgm:t>
    </dgm:pt>
    <dgm:pt modelId="{7E9FA610-5448-457E-88AD-ECB9EE0289C7}" type="parTrans" cxnId="{2376F89E-B39B-4611-960E-2D7D5C39AB9A}">
      <dgm:prSet/>
      <dgm:spPr/>
      <dgm:t>
        <a:bodyPr/>
        <a:lstStyle/>
        <a:p>
          <a:endParaRPr lang="sv-SE"/>
        </a:p>
      </dgm:t>
    </dgm:pt>
    <dgm:pt modelId="{1E8A62E6-A798-431E-BD70-D907AAA6CD85}" type="sibTrans" cxnId="{2376F89E-B39B-4611-960E-2D7D5C39AB9A}">
      <dgm:prSet/>
      <dgm:spPr/>
      <dgm:t>
        <a:bodyPr/>
        <a:lstStyle/>
        <a:p>
          <a:endParaRPr lang="sv-SE"/>
        </a:p>
      </dgm:t>
    </dgm:pt>
    <dgm:pt modelId="{00B48C04-A407-431B-819D-03FFD1B24EED}">
      <dgm:prSet phldrT="[Text]"/>
      <dgm:spPr/>
      <dgm:t>
        <a:bodyPr/>
        <a:lstStyle/>
        <a:p>
          <a:pPr>
            <a:buFont typeface="Arial" panose="020B0604020202020204" pitchFamily="34" charset="0"/>
            <a:buChar char="•"/>
          </a:pPr>
          <a:r>
            <a:rPr lang="sv-SE" dirty="0">
              <a:latin typeface="+mn-lt"/>
              <a:cs typeface="Times New Roman" panose="02020603050405020304" pitchFamily="18" charset="0"/>
            </a:rPr>
            <a:t>Ett förebyggande perspektiv som ger människor lika möjligheter och rättigheter </a:t>
          </a:r>
        </a:p>
      </dgm:t>
    </dgm:pt>
    <dgm:pt modelId="{73F8F6FB-CD55-4EAE-B80A-B7CE0C037962}" type="parTrans" cxnId="{2930426B-4D59-4D6F-9CFD-F02CC53100FE}">
      <dgm:prSet/>
      <dgm:spPr/>
      <dgm:t>
        <a:bodyPr/>
        <a:lstStyle/>
        <a:p>
          <a:endParaRPr lang="sv-SE"/>
        </a:p>
      </dgm:t>
    </dgm:pt>
    <dgm:pt modelId="{CC334E21-A293-4B69-9C1C-DDEF84EFCF14}" type="sibTrans" cxnId="{2930426B-4D59-4D6F-9CFD-F02CC53100FE}">
      <dgm:prSet/>
      <dgm:spPr/>
      <dgm:t>
        <a:bodyPr/>
        <a:lstStyle/>
        <a:p>
          <a:endParaRPr lang="sv-SE"/>
        </a:p>
      </dgm:t>
    </dgm:pt>
    <dgm:pt modelId="{D983A492-C2D3-4AF0-85ED-0955E4432E55}">
      <dgm:prSet phldrT="[Text]"/>
      <dgm:spPr/>
      <dgm:t>
        <a:bodyPr/>
        <a:lstStyle/>
        <a:p>
          <a:pPr>
            <a:buFont typeface="Arial" panose="020B0604020202020204" pitchFamily="34" charset="0"/>
            <a:buChar char="•"/>
          </a:pPr>
          <a:r>
            <a:rPr lang="sv-SE" dirty="0">
              <a:latin typeface="+mn-lt"/>
              <a:cs typeface="Times New Roman" panose="02020603050405020304" pitchFamily="18" charset="0"/>
            </a:rPr>
            <a:t>Behovsanpassade insatser med ett förebyggande och evidensbaserat perspektiv</a:t>
          </a:r>
        </a:p>
      </dgm:t>
    </dgm:pt>
    <dgm:pt modelId="{B62196E4-4133-44CE-9F06-A3E4C376ABAE}" type="parTrans" cxnId="{AB0A9ABE-E016-4E1B-BC40-D3AECAD7B942}">
      <dgm:prSet/>
      <dgm:spPr/>
      <dgm:t>
        <a:bodyPr/>
        <a:lstStyle/>
        <a:p>
          <a:endParaRPr lang="sv-SE"/>
        </a:p>
      </dgm:t>
    </dgm:pt>
    <dgm:pt modelId="{107EF295-384C-4D0B-96E3-5FB63F03763C}" type="sibTrans" cxnId="{AB0A9ABE-E016-4E1B-BC40-D3AECAD7B942}">
      <dgm:prSet/>
      <dgm:spPr/>
      <dgm:t>
        <a:bodyPr/>
        <a:lstStyle/>
        <a:p>
          <a:endParaRPr lang="sv-SE"/>
        </a:p>
      </dgm:t>
    </dgm:pt>
    <dgm:pt modelId="{83FE8788-06ED-419E-A9AD-CFC1B28D89B9}" type="pres">
      <dgm:prSet presAssocID="{09A690E9-1103-498A-B215-F8D1CA63888E}" presName="cycle" presStyleCnt="0">
        <dgm:presLayoutVars>
          <dgm:chMax val="1"/>
          <dgm:dir/>
          <dgm:animLvl val="ctr"/>
          <dgm:resizeHandles val="exact"/>
        </dgm:presLayoutVars>
      </dgm:prSet>
      <dgm:spPr/>
    </dgm:pt>
    <dgm:pt modelId="{45A5E59D-EC69-438D-8089-04C9150AD7E0}" type="pres">
      <dgm:prSet presAssocID="{D2A1E27C-ED76-497B-B240-BA29C9023D9A}" presName="centerShape" presStyleLbl="node0" presStyleIdx="0" presStyleCnt="1"/>
      <dgm:spPr/>
    </dgm:pt>
    <dgm:pt modelId="{B3A6A45E-D5C7-46CD-8795-EBC0B3BCE36C}" type="pres">
      <dgm:prSet presAssocID="{7E9FA610-5448-457E-88AD-ECB9EE0289C7}" presName="parTrans" presStyleLbl="bgSibTrans2D1" presStyleIdx="0" presStyleCnt="3"/>
      <dgm:spPr/>
    </dgm:pt>
    <dgm:pt modelId="{387747F9-C7B7-440F-8344-F6D5DFA44AFA}" type="pres">
      <dgm:prSet presAssocID="{F73EBB41-5F9C-4F36-B81F-342098E0909A}" presName="node" presStyleLbl="node1" presStyleIdx="0" presStyleCnt="3">
        <dgm:presLayoutVars>
          <dgm:bulletEnabled val="1"/>
        </dgm:presLayoutVars>
      </dgm:prSet>
      <dgm:spPr/>
    </dgm:pt>
    <dgm:pt modelId="{D15FFCB4-26AD-476A-9520-A4D180CFD4B0}" type="pres">
      <dgm:prSet presAssocID="{73F8F6FB-CD55-4EAE-B80A-B7CE0C037962}" presName="parTrans" presStyleLbl="bgSibTrans2D1" presStyleIdx="1" presStyleCnt="3"/>
      <dgm:spPr/>
    </dgm:pt>
    <dgm:pt modelId="{78ABD9D9-D46B-49B0-B0FB-9D6D05E1887A}" type="pres">
      <dgm:prSet presAssocID="{00B48C04-A407-431B-819D-03FFD1B24EED}" presName="node" presStyleLbl="node1" presStyleIdx="1" presStyleCnt="3">
        <dgm:presLayoutVars>
          <dgm:bulletEnabled val="1"/>
        </dgm:presLayoutVars>
      </dgm:prSet>
      <dgm:spPr/>
    </dgm:pt>
    <dgm:pt modelId="{A79A02C5-0A8D-4929-870E-4A82A61F8A3C}" type="pres">
      <dgm:prSet presAssocID="{B62196E4-4133-44CE-9F06-A3E4C376ABAE}" presName="parTrans" presStyleLbl="bgSibTrans2D1" presStyleIdx="2" presStyleCnt="3"/>
      <dgm:spPr/>
    </dgm:pt>
    <dgm:pt modelId="{2B251BB8-8106-489C-A273-71C56AC3441A}" type="pres">
      <dgm:prSet presAssocID="{D983A492-C2D3-4AF0-85ED-0955E4432E55}" presName="node" presStyleLbl="node1" presStyleIdx="2" presStyleCnt="3">
        <dgm:presLayoutVars>
          <dgm:bulletEnabled val="1"/>
        </dgm:presLayoutVars>
      </dgm:prSet>
      <dgm:spPr/>
    </dgm:pt>
  </dgm:ptLst>
  <dgm:cxnLst>
    <dgm:cxn modelId="{8CC00860-671F-450E-A6AE-2B8B152066CF}" srcId="{09A690E9-1103-498A-B215-F8D1CA63888E}" destId="{D2A1E27C-ED76-497B-B240-BA29C9023D9A}" srcOrd="0" destOrd="0" parTransId="{3C6A4CCC-B5E2-4055-A3B0-4CA7C92A9827}" sibTransId="{F6B768F0-7FFC-4463-9A0F-E32F6E847388}"/>
    <dgm:cxn modelId="{689CE061-4CC8-4581-ADA9-8C2C38C4C63A}" type="presOf" srcId="{00B48C04-A407-431B-819D-03FFD1B24EED}" destId="{78ABD9D9-D46B-49B0-B0FB-9D6D05E1887A}" srcOrd="0" destOrd="0" presId="urn:microsoft.com/office/officeart/2005/8/layout/radial4"/>
    <dgm:cxn modelId="{7C813D4B-850C-47A4-963E-B31580B2EABB}" type="presOf" srcId="{D2A1E27C-ED76-497B-B240-BA29C9023D9A}" destId="{45A5E59D-EC69-438D-8089-04C9150AD7E0}" srcOrd="0" destOrd="0" presId="urn:microsoft.com/office/officeart/2005/8/layout/radial4"/>
    <dgm:cxn modelId="{2930426B-4D59-4D6F-9CFD-F02CC53100FE}" srcId="{D2A1E27C-ED76-497B-B240-BA29C9023D9A}" destId="{00B48C04-A407-431B-819D-03FFD1B24EED}" srcOrd="1" destOrd="0" parTransId="{73F8F6FB-CD55-4EAE-B80A-B7CE0C037962}" sibTransId="{CC334E21-A293-4B69-9C1C-DDEF84EFCF14}"/>
    <dgm:cxn modelId="{30DDF875-A0A0-41BA-B624-0E70B28EF8BD}" type="presOf" srcId="{F73EBB41-5F9C-4F36-B81F-342098E0909A}" destId="{387747F9-C7B7-440F-8344-F6D5DFA44AFA}" srcOrd="0" destOrd="0" presId="urn:microsoft.com/office/officeart/2005/8/layout/radial4"/>
    <dgm:cxn modelId="{6E314678-1F7E-4694-9CB1-14EBC1E07AFB}" type="presOf" srcId="{B62196E4-4133-44CE-9F06-A3E4C376ABAE}" destId="{A79A02C5-0A8D-4929-870E-4A82A61F8A3C}" srcOrd="0" destOrd="0" presId="urn:microsoft.com/office/officeart/2005/8/layout/radial4"/>
    <dgm:cxn modelId="{16CD318E-0B2B-4569-B80E-7DC9F7A53252}" type="presOf" srcId="{7E9FA610-5448-457E-88AD-ECB9EE0289C7}" destId="{B3A6A45E-D5C7-46CD-8795-EBC0B3BCE36C}" srcOrd="0" destOrd="0" presId="urn:microsoft.com/office/officeart/2005/8/layout/radial4"/>
    <dgm:cxn modelId="{2376F89E-B39B-4611-960E-2D7D5C39AB9A}" srcId="{D2A1E27C-ED76-497B-B240-BA29C9023D9A}" destId="{F73EBB41-5F9C-4F36-B81F-342098E0909A}" srcOrd="0" destOrd="0" parTransId="{7E9FA610-5448-457E-88AD-ECB9EE0289C7}" sibTransId="{1E8A62E6-A798-431E-BD70-D907AAA6CD85}"/>
    <dgm:cxn modelId="{8B65A6AE-E0F4-450C-BE29-478A6AB56AC1}" type="presOf" srcId="{D983A492-C2D3-4AF0-85ED-0955E4432E55}" destId="{2B251BB8-8106-489C-A273-71C56AC3441A}" srcOrd="0" destOrd="0" presId="urn:microsoft.com/office/officeart/2005/8/layout/radial4"/>
    <dgm:cxn modelId="{AB0A9ABE-E016-4E1B-BC40-D3AECAD7B942}" srcId="{D2A1E27C-ED76-497B-B240-BA29C9023D9A}" destId="{D983A492-C2D3-4AF0-85ED-0955E4432E55}" srcOrd="2" destOrd="0" parTransId="{B62196E4-4133-44CE-9F06-A3E4C376ABAE}" sibTransId="{107EF295-384C-4D0B-96E3-5FB63F03763C}"/>
    <dgm:cxn modelId="{D447FBC0-D7F6-488B-AC68-52B56F991CAE}" type="presOf" srcId="{73F8F6FB-CD55-4EAE-B80A-B7CE0C037962}" destId="{D15FFCB4-26AD-476A-9520-A4D180CFD4B0}" srcOrd="0" destOrd="0" presId="urn:microsoft.com/office/officeart/2005/8/layout/radial4"/>
    <dgm:cxn modelId="{B6569BD4-912A-4229-8470-0B5EFA0C2116}" type="presOf" srcId="{09A690E9-1103-498A-B215-F8D1CA63888E}" destId="{83FE8788-06ED-419E-A9AD-CFC1B28D89B9}" srcOrd="0" destOrd="0" presId="urn:microsoft.com/office/officeart/2005/8/layout/radial4"/>
    <dgm:cxn modelId="{14486662-B033-428F-8FC5-A8DADE33307A}" type="presParOf" srcId="{83FE8788-06ED-419E-A9AD-CFC1B28D89B9}" destId="{45A5E59D-EC69-438D-8089-04C9150AD7E0}" srcOrd="0" destOrd="0" presId="urn:microsoft.com/office/officeart/2005/8/layout/radial4"/>
    <dgm:cxn modelId="{5A835D1A-4219-40B4-BF1E-D1DBB9A91E68}" type="presParOf" srcId="{83FE8788-06ED-419E-A9AD-CFC1B28D89B9}" destId="{B3A6A45E-D5C7-46CD-8795-EBC0B3BCE36C}" srcOrd="1" destOrd="0" presId="urn:microsoft.com/office/officeart/2005/8/layout/radial4"/>
    <dgm:cxn modelId="{CEADB63D-0940-4E6E-B1CB-C2D5963C666E}" type="presParOf" srcId="{83FE8788-06ED-419E-A9AD-CFC1B28D89B9}" destId="{387747F9-C7B7-440F-8344-F6D5DFA44AFA}" srcOrd="2" destOrd="0" presId="urn:microsoft.com/office/officeart/2005/8/layout/radial4"/>
    <dgm:cxn modelId="{6DD41439-72EE-460B-ACBF-3096BD7B1CC3}" type="presParOf" srcId="{83FE8788-06ED-419E-A9AD-CFC1B28D89B9}" destId="{D15FFCB4-26AD-476A-9520-A4D180CFD4B0}" srcOrd="3" destOrd="0" presId="urn:microsoft.com/office/officeart/2005/8/layout/radial4"/>
    <dgm:cxn modelId="{437305A8-0B5C-406A-8C1B-A7E2AE4B4995}" type="presParOf" srcId="{83FE8788-06ED-419E-A9AD-CFC1B28D89B9}" destId="{78ABD9D9-D46B-49B0-B0FB-9D6D05E1887A}" srcOrd="4" destOrd="0" presId="urn:microsoft.com/office/officeart/2005/8/layout/radial4"/>
    <dgm:cxn modelId="{227C4F39-CF02-4BBD-B7C4-66BA0FC93E95}" type="presParOf" srcId="{83FE8788-06ED-419E-A9AD-CFC1B28D89B9}" destId="{A79A02C5-0A8D-4929-870E-4A82A61F8A3C}" srcOrd="5" destOrd="0" presId="urn:microsoft.com/office/officeart/2005/8/layout/radial4"/>
    <dgm:cxn modelId="{0CA74060-49B6-40D0-80D3-6337D2626B4E}" type="presParOf" srcId="{83FE8788-06ED-419E-A9AD-CFC1B28D89B9}" destId="{2B251BB8-8106-489C-A273-71C56AC3441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B0654-DBAC-4FD0-9348-1529C6020735}" type="doc">
      <dgm:prSet loTypeId="urn:microsoft.com/office/officeart/2005/8/layout/hProcess9" loCatId="process" qsTypeId="urn:microsoft.com/office/officeart/2005/8/quickstyle/simple1" qsCatId="simple" csTypeId="urn:microsoft.com/office/officeart/2005/8/colors/accent0_3" csCatId="mainScheme" phldr="1"/>
      <dgm:spPr/>
    </dgm:pt>
    <dgm:pt modelId="{052FCBF9-0C22-4FAB-8D50-1A2FE719FE88}">
      <dgm:prSet phldrT="[Text]"/>
      <dgm:spPr>
        <a:solidFill>
          <a:srgbClr val="0E2841"/>
        </a:solidFill>
      </dgm:spPr>
      <dgm:t>
        <a:bodyPr/>
        <a:lstStyle/>
        <a:p>
          <a:r>
            <a:rPr lang="sv-SE" dirty="0"/>
            <a:t>Framtidens socialtjänst (2017:03)</a:t>
          </a:r>
        </a:p>
      </dgm:t>
    </dgm:pt>
    <dgm:pt modelId="{E0B3EFF4-3E7E-409F-9DF6-0B850DA72D17}" type="parTrans" cxnId="{7E6BA986-DFB7-448C-90F8-E3D5152854BB}">
      <dgm:prSet/>
      <dgm:spPr/>
      <dgm:t>
        <a:bodyPr/>
        <a:lstStyle/>
        <a:p>
          <a:endParaRPr lang="sv-SE"/>
        </a:p>
      </dgm:t>
    </dgm:pt>
    <dgm:pt modelId="{A1EBD088-7FDB-4461-8D27-413C77B18957}" type="sibTrans" cxnId="{7E6BA986-DFB7-448C-90F8-E3D5152854BB}">
      <dgm:prSet/>
      <dgm:spPr/>
      <dgm:t>
        <a:bodyPr/>
        <a:lstStyle/>
        <a:p>
          <a:endParaRPr lang="sv-SE"/>
        </a:p>
      </dgm:t>
    </dgm:pt>
    <dgm:pt modelId="{88C64B9D-AD0C-4BA1-A1B2-AED9CD8827E2}">
      <dgm:prSet phldrT="[Text]"/>
      <dgm:spPr>
        <a:solidFill>
          <a:srgbClr val="0E2841"/>
        </a:solidFill>
      </dgm:spPr>
      <dgm:t>
        <a:bodyPr/>
        <a:lstStyle/>
        <a:p>
          <a:r>
            <a:rPr lang="sv-SE" dirty="0"/>
            <a:t>Ju förr desto bättre – vägar till en förebyggande socialtjänst (SOU 2018:32)</a:t>
          </a:r>
        </a:p>
      </dgm:t>
    </dgm:pt>
    <dgm:pt modelId="{7C4AD681-68F0-41D8-A014-73BA23862D69}" type="parTrans" cxnId="{2E1CD522-B50C-44C3-AAF2-74AF7402CBCB}">
      <dgm:prSet/>
      <dgm:spPr/>
      <dgm:t>
        <a:bodyPr/>
        <a:lstStyle/>
        <a:p>
          <a:endParaRPr lang="sv-SE"/>
        </a:p>
      </dgm:t>
    </dgm:pt>
    <dgm:pt modelId="{2C644485-619B-4C70-8F07-10B52A12E633}" type="sibTrans" cxnId="{2E1CD522-B50C-44C3-AAF2-74AF7402CBCB}">
      <dgm:prSet/>
      <dgm:spPr/>
      <dgm:t>
        <a:bodyPr/>
        <a:lstStyle/>
        <a:p>
          <a:endParaRPr lang="sv-SE"/>
        </a:p>
      </dgm:t>
    </dgm:pt>
    <dgm:pt modelId="{F58F5BB5-E67C-4E61-B7F2-951A99B74908}">
      <dgm:prSet phldrT="[Text]"/>
      <dgm:spPr>
        <a:solidFill>
          <a:srgbClr val="0E2841"/>
        </a:solidFill>
      </dgm:spPr>
      <dgm:t>
        <a:bodyPr/>
        <a:lstStyle/>
        <a:p>
          <a:r>
            <a:rPr lang="sv-SE" dirty="0"/>
            <a:t>Hållbar socialtjänst – En ny socialtjänstlag (SOU 2020:47)</a:t>
          </a:r>
        </a:p>
      </dgm:t>
    </dgm:pt>
    <dgm:pt modelId="{24102CF9-D9E9-43A9-85A8-24E7047FB141}" type="parTrans" cxnId="{1DD6C7F6-5981-4E64-A469-65A5C6419541}">
      <dgm:prSet/>
      <dgm:spPr/>
      <dgm:t>
        <a:bodyPr/>
        <a:lstStyle/>
        <a:p>
          <a:endParaRPr lang="sv-SE"/>
        </a:p>
      </dgm:t>
    </dgm:pt>
    <dgm:pt modelId="{A520D9B8-AEF5-4674-B3A5-8078EB44D310}" type="sibTrans" cxnId="{1DD6C7F6-5981-4E64-A469-65A5C6419541}">
      <dgm:prSet/>
      <dgm:spPr/>
      <dgm:t>
        <a:bodyPr/>
        <a:lstStyle/>
        <a:p>
          <a:endParaRPr lang="sv-SE"/>
        </a:p>
      </dgm:t>
    </dgm:pt>
    <dgm:pt modelId="{74BA7553-FC6B-4B94-BECA-5AA77A0FB6DC}">
      <dgm:prSet phldrT="[Text]"/>
      <dgm:spPr>
        <a:solidFill>
          <a:srgbClr val="0E2841"/>
        </a:solidFill>
      </dgm:spPr>
      <dgm:t>
        <a:bodyPr/>
        <a:lstStyle/>
        <a:p>
          <a:r>
            <a:rPr lang="sv-SE" dirty="0"/>
            <a:t>Juli 2024 Lagrådsremiss En förebyggande socialtjänstlag – för ökade rättigheter, skyldigheter och möjligheter</a:t>
          </a:r>
        </a:p>
      </dgm:t>
    </dgm:pt>
    <dgm:pt modelId="{5EA5E3D7-40C3-4E91-9F20-84DBA3313041}" type="parTrans" cxnId="{43AB0FDA-26FF-4CCC-9558-F9806EEDFF3C}">
      <dgm:prSet/>
      <dgm:spPr/>
      <dgm:t>
        <a:bodyPr/>
        <a:lstStyle/>
        <a:p>
          <a:endParaRPr lang="sv-SE"/>
        </a:p>
      </dgm:t>
    </dgm:pt>
    <dgm:pt modelId="{6F6FC70B-123A-4F21-AA08-0550FC241A4F}" type="sibTrans" cxnId="{43AB0FDA-26FF-4CCC-9558-F9806EEDFF3C}">
      <dgm:prSet/>
      <dgm:spPr/>
      <dgm:t>
        <a:bodyPr/>
        <a:lstStyle/>
        <a:p>
          <a:endParaRPr lang="sv-SE"/>
        </a:p>
      </dgm:t>
    </dgm:pt>
    <dgm:pt modelId="{4001A3D2-4D91-482B-834A-C589F88C17B7}">
      <dgm:prSet phldrT="[Text]"/>
      <dgm:spPr>
        <a:solidFill>
          <a:srgbClr val="0E2841"/>
        </a:solidFill>
      </dgm:spPr>
      <dgm:t>
        <a:bodyPr/>
        <a:lstStyle/>
        <a:p>
          <a:r>
            <a:rPr lang="sv-SE" i="1" dirty="0"/>
            <a:t>Januari 2025 – Förväntad proposition och riksdagsbeslut</a:t>
          </a:r>
        </a:p>
      </dgm:t>
    </dgm:pt>
    <dgm:pt modelId="{C0463F8A-1265-447F-97CB-87ECF3F57CEE}" type="parTrans" cxnId="{46BD617F-0771-40FA-ADA8-81FB48F8D98D}">
      <dgm:prSet/>
      <dgm:spPr/>
      <dgm:t>
        <a:bodyPr/>
        <a:lstStyle/>
        <a:p>
          <a:endParaRPr lang="sv-SE"/>
        </a:p>
      </dgm:t>
    </dgm:pt>
    <dgm:pt modelId="{23C8A4B3-8432-47FF-BDCD-E3BD8868CC50}" type="sibTrans" cxnId="{46BD617F-0771-40FA-ADA8-81FB48F8D98D}">
      <dgm:prSet/>
      <dgm:spPr/>
      <dgm:t>
        <a:bodyPr/>
        <a:lstStyle/>
        <a:p>
          <a:endParaRPr lang="sv-SE"/>
        </a:p>
      </dgm:t>
    </dgm:pt>
    <dgm:pt modelId="{CDE17D43-BFC8-42D4-9A82-A9DC5DE6CE12}">
      <dgm:prSet phldrT="[Text]"/>
      <dgm:spPr>
        <a:solidFill>
          <a:srgbClr val="0E2841"/>
        </a:solidFill>
      </dgm:spPr>
      <dgm:t>
        <a:bodyPr/>
        <a:lstStyle/>
        <a:p>
          <a:r>
            <a:rPr lang="sv-SE" i="1" dirty="0"/>
            <a:t>1 juli 2025 Lagen föreslås träda i kraft</a:t>
          </a:r>
        </a:p>
      </dgm:t>
    </dgm:pt>
    <dgm:pt modelId="{968D3E14-4542-48B3-9866-AF77F63C2FFB}" type="parTrans" cxnId="{C5463091-4A17-4BD4-AF6C-9BE83595593E}">
      <dgm:prSet/>
      <dgm:spPr/>
      <dgm:t>
        <a:bodyPr/>
        <a:lstStyle/>
        <a:p>
          <a:endParaRPr lang="sv-SE"/>
        </a:p>
      </dgm:t>
    </dgm:pt>
    <dgm:pt modelId="{B2F3AC62-4106-4C49-9540-C98F1C211162}" type="sibTrans" cxnId="{C5463091-4A17-4BD4-AF6C-9BE83595593E}">
      <dgm:prSet/>
      <dgm:spPr/>
      <dgm:t>
        <a:bodyPr/>
        <a:lstStyle/>
        <a:p>
          <a:endParaRPr lang="sv-SE"/>
        </a:p>
      </dgm:t>
    </dgm:pt>
    <dgm:pt modelId="{8309A570-FD67-4239-AB37-A9D1C47DC447}" type="pres">
      <dgm:prSet presAssocID="{B0AB0654-DBAC-4FD0-9348-1529C6020735}" presName="CompostProcess" presStyleCnt="0">
        <dgm:presLayoutVars>
          <dgm:dir/>
          <dgm:resizeHandles val="exact"/>
        </dgm:presLayoutVars>
      </dgm:prSet>
      <dgm:spPr/>
    </dgm:pt>
    <dgm:pt modelId="{64946142-1244-4217-AC00-4D375D95BB0A}" type="pres">
      <dgm:prSet presAssocID="{B0AB0654-DBAC-4FD0-9348-1529C6020735}" presName="arrow" presStyleLbl="bgShp" presStyleIdx="0" presStyleCnt="1"/>
      <dgm:spPr>
        <a:solidFill>
          <a:srgbClr val="0E2841">
            <a:alpha val="19000"/>
          </a:srgbClr>
        </a:solidFill>
      </dgm:spPr>
    </dgm:pt>
    <dgm:pt modelId="{42872A35-2351-47F6-A19F-12FFDC54A34A}" type="pres">
      <dgm:prSet presAssocID="{B0AB0654-DBAC-4FD0-9348-1529C6020735}" presName="linearProcess" presStyleCnt="0"/>
      <dgm:spPr/>
    </dgm:pt>
    <dgm:pt modelId="{DC457F97-3FBE-4D9B-B2FC-F4252604C1CC}" type="pres">
      <dgm:prSet presAssocID="{052FCBF9-0C22-4FAB-8D50-1A2FE719FE88}" presName="textNode" presStyleLbl="node1" presStyleIdx="0" presStyleCnt="6" custLinFactNeighborX="-13427" custLinFactNeighborY="0">
        <dgm:presLayoutVars>
          <dgm:bulletEnabled val="1"/>
        </dgm:presLayoutVars>
      </dgm:prSet>
      <dgm:spPr/>
    </dgm:pt>
    <dgm:pt modelId="{60F6A659-77B3-470C-B649-174DF232EFFF}" type="pres">
      <dgm:prSet presAssocID="{A1EBD088-7FDB-4461-8D27-413C77B18957}" presName="sibTrans" presStyleCnt="0"/>
      <dgm:spPr/>
    </dgm:pt>
    <dgm:pt modelId="{B756065C-6D29-4448-9AFF-4125686D4538}" type="pres">
      <dgm:prSet presAssocID="{88C64B9D-AD0C-4BA1-A1B2-AED9CD8827E2}" presName="textNode" presStyleLbl="node1" presStyleIdx="1" presStyleCnt="6">
        <dgm:presLayoutVars>
          <dgm:bulletEnabled val="1"/>
        </dgm:presLayoutVars>
      </dgm:prSet>
      <dgm:spPr/>
    </dgm:pt>
    <dgm:pt modelId="{2ABCA9BC-7804-4FBF-ABF2-91BCE13CBF58}" type="pres">
      <dgm:prSet presAssocID="{2C644485-619B-4C70-8F07-10B52A12E633}" presName="sibTrans" presStyleCnt="0"/>
      <dgm:spPr/>
    </dgm:pt>
    <dgm:pt modelId="{DB88539A-2CD2-45A2-B940-4CEDAD88DC06}" type="pres">
      <dgm:prSet presAssocID="{F58F5BB5-E67C-4E61-B7F2-951A99B74908}" presName="textNode" presStyleLbl="node1" presStyleIdx="2" presStyleCnt="6">
        <dgm:presLayoutVars>
          <dgm:bulletEnabled val="1"/>
        </dgm:presLayoutVars>
      </dgm:prSet>
      <dgm:spPr/>
    </dgm:pt>
    <dgm:pt modelId="{52DD566A-13A9-45FE-8998-45730402EDD6}" type="pres">
      <dgm:prSet presAssocID="{A520D9B8-AEF5-4674-B3A5-8078EB44D310}" presName="sibTrans" presStyleCnt="0"/>
      <dgm:spPr/>
    </dgm:pt>
    <dgm:pt modelId="{8D366C50-54B1-458D-A312-874E2DE35C43}" type="pres">
      <dgm:prSet presAssocID="{74BA7553-FC6B-4B94-BECA-5AA77A0FB6DC}" presName="textNode" presStyleLbl="node1" presStyleIdx="3" presStyleCnt="6">
        <dgm:presLayoutVars>
          <dgm:bulletEnabled val="1"/>
        </dgm:presLayoutVars>
      </dgm:prSet>
      <dgm:spPr/>
    </dgm:pt>
    <dgm:pt modelId="{4DB05A28-C55A-446A-BFF5-FE672318BE7C}" type="pres">
      <dgm:prSet presAssocID="{6F6FC70B-123A-4F21-AA08-0550FC241A4F}" presName="sibTrans" presStyleCnt="0"/>
      <dgm:spPr/>
    </dgm:pt>
    <dgm:pt modelId="{E61B86A8-5395-45C3-A8AF-2C102A3AC91E}" type="pres">
      <dgm:prSet presAssocID="{4001A3D2-4D91-482B-834A-C589F88C17B7}" presName="textNode" presStyleLbl="node1" presStyleIdx="4" presStyleCnt="6">
        <dgm:presLayoutVars>
          <dgm:bulletEnabled val="1"/>
        </dgm:presLayoutVars>
      </dgm:prSet>
      <dgm:spPr/>
    </dgm:pt>
    <dgm:pt modelId="{783A6A50-5218-469E-9FAB-D00B8A7ECD00}" type="pres">
      <dgm:prSet presAssocID="{23C8A4B3-8432-47FF-BDCD-E3BD8868CC50}" presName="sibTrans" presStyleCnt="0"/>
      <dgm:spPr/>
    </dgm:pt>
    <dgm:pt modelId="{9203BAEA-F6F1-4C7C-AC15-DC98E43FA6E6}" type="pres">
      <dgm:prSet presAssocID="{CDE17D43-BFC8-42D4-9A82-A9DC5DE6CE12}" presName="textNode" presStyleLbl="node1" presStyleIdx="5" presStyleCnt="6">
        <dgm:presLayoutVars>
          <dgm:bulletEnabled val="1"/>
        </dgm:presLayoutVars>
      </dgm:prSet>
      <dgm:spPr/>
    </dgm:pt>
  </dgm:ptLst>
  <dgm:cxnLst>
    <dgm:cxn modelId="{2E1CD522-B50C-44C3-AAF2-74AF7402CBCB}" srcId="{B0AB0654-DBAC-4FD0-9348-1529C6020735}" destId="{88C64B9D-AD0C-4BA1-A1B2-AED9CD8827E2}" srcOrd="1" destOrd="0" parTransId="{7C4AD681-68F0-41D8-A014-73BA23862D69}" sibTransId="{2C644485-619B-4C70-8F07-10B52A12E633}"/>
    <dgm:cxn modelId="{6DD15E79-C0B8-41F2-AE3F-6D9E48400F47}" type="presOf" srcId="{4001A3D2-4D91-482B-834A-C589F88C17B7}" destId="{E61B86A8-5395-45C3-A8AF-2C102A3AC91E}" srcOrd="0" destOrd="0" presId="urn:microsoft.com/office/officeart/2005/8/layout/hProcess9"/>
    <dgm:cxn modelId="{46BD617F-0771-40FA-ADA8-81FB48F8D98D}" srcId="{B0AB0654-DBAC-4FD0-9348-1529C6020735}" destId="{4001A3D2-4D91-482B-834A-C589F88C17B7}" srcOrd="4" destOrd="0" parTransId="{C0463F8A-1265-447F-97CB-87ECF3F57CEE}" sibTransId="{23C8A4B3-8432-47FF-BDCD-E3BD8868CC50}"/>
    <dgm:cxn modelId="{7E6BA986-DFB7-448C-90F8-E3D5152854BB}" srcId="{B0AB0654-DBAC-4FD0-9348-1529C6020735}" destId="{052FCBF9-0C22-4FAB-8D50-1A2FE719FE88}" srcOrd="0" destOrd="0" parTransId="{E0B3EFF4-3E7E-409F-9DF6-0B850DA72D17}" sibTransId="{A1EBD088-7FDB-4461-8D27-413C77B18957}"/>
    <dgm:cxn modelId="{C5463091-4A17-4BD4-AF6C-9BE83595593E}" srcId="{B0AB0654-DBAC-4FD0-9348-1529C6020735}" destId="{CDE17D43-BFC8-42D4-9A82-A9DC5DE6CE12}" srcOrd="5" destOrd="0" parTransId="{968D3E14-4542-48B3-9866-AF77F63C2FFB}" sibTransId="{B2F3AC62-4106-4C49-9540-C98F1C211162}"/>
    <dgm:cxn modelId="{B56E5CA9-5948-49B2-A0A9-9B66DA213605}" type="presOf" srcId="{74BA7553-FC6B-4B94-BECA-5AA77A0FB6DC}" destId="{8D366C50-54B1-458D-A312-874E2DE35C43}" srcOrd="0" destOrd="0" presId="urn:microsoft.com/office/officeart/2005/8/layout/hProcess9"/>
    <dgm:cxn modelId="{901869CA-BD68-4775-9F36-789DC7A1B814}" type="presOf" srcId="{F58F5BB5-E67C-4E61-B7F2-951A99B74908}" destId="{DB88539A-2CD2-45A2-B940-4CEDAD88DC06}" srcOrd="0" destOrd="0" presId="urn:microsoft.com/office/officeart/2005/8/layout/hProcess9"/>
    <dgm:cxn modelId="{93589DCA-76A3-47B5-96AD-119C47F10C19}" type="presOf" srcId="{88C64B9D-AD0C-4BA1-A1B2-AED9CD8827E2}" destId="{B756065C-6D29-4448-9AFF-4125686D4538}" srcOrd="0" destOrd="0" presId="urn:microsoft.com/office/officeart/2005/8/layout/hProcess9"/>
    <dgm:cxn modelId="{060F26D4-7480-4C34-AB56-8EFF16A5A07C}" type="presOf" srcId="{CDE17D43-BFC8-42D4-9A82-A9DC5DE6CE12}" destId="{9203BAEA-F6F1-4C7C-AC15-DC98E43FA6E6}" srcOrd="0" destOrd="0" presId="urn:microsoft.com/office/officeart/2005/8/layout/hProcess9"/>
    <dgm:cxn modelId="{43AB0FDA-26FF-4CCC-9558-F9806EEDFF3C}" srcId="{B0AB0654-DBAC-4FD0-9348-1529C6020735}" destId="{74BA7553-FC6B-4B94-BECA-5AA77A0FB6DC}" srcOrd="3" destOrd="0" parTransId="{5EA5E3D7-40C3-4E91-9F20-84DBA3313041}" sibTransId="{6F6FC70B-123A-4F21-AA08-0550FC241A4F}"/>
    <dgm:cxn modelId="{8EFA58E0-ABBB-4421-8DD0-31F1D2BF838D}" type="presOf" srcId="{052FCBF9-0C22-4FAB-8D50-1A2FE719FE88}" destId="{DC457F97-3FBE-4D9B-B2FC-F4252604C1CC}" srcOrd="0" destOrd="0" presId="urn:microsoft.com/office/officeart/2005/8/layout/hProcess9"/>
    <dgm:cxn modelId="{8A1641EE-728D-47A2-BD73-72B4D49C27F3}" type="presOf" srcId="{B0AB0654-DBAC-4FD0-9348-1529C6020735}" destId="{8309A570-FD67-4239-AB37-A9D1C47DC447}" srcOrd="0" destOrd="0" presId="urn:microsoft.com/office/officeart/2005/8/layout/hProcess9"/>
    <dgm:cxn modelId="{1DD6C7F6-5981-4E64-A469-65A5C6419541}" srcId="{B0AB0654-DBAC-4FD0-9348-1529C6020735}" destId="{F58F5BB5-E67C-4E61-B7F2-951A99B74908}" srcOrd="2" destOrd="0" parTransId="{24102CF9-D9E9-43A9-85A8-24E7047FB141}" sibTransId="{A520D9B8-AEF5-4674-B3A5-8078EB44D310}"/>
    <dgm:cxn modelId="{2122D652-EB68-4811-B033-540EEC65830C}" type="presParOf" srcId="{8309A570-FD67-4239-AB37-A9D1C47DC447}" destId="{64946142-1244-4217-AC00-4D375D95BB0A}" srcOrd="0" destOrd="0" presId="urn:microsoft.com/office/officeart/2005/8/layout/hProcess9"/>
    <dgm:cxn modelId="{AF3BBF7B-7AB4-4939-8C51-F5E0155CAD0E}" type="presParOf" srcId="{8309A570-FD67-4239-AB37-A9D1C47DC447}" destId="{42872A35-2351-47F6-A19F-12FFDC54A34A}" srcOrd="1" destOrd="0" presId="urn:microsoft.com/office/officeart/2005/8/layout/hProcess9"/>
    <dgm:cxn modelId="{E25A559C-D166-4883-8489-B4C605181AE3}" type="presParOf" srcId="{42872A35-2351-47F6-A19F-12FFDC54A34A}" destId="{DC457F97-3FBE-4D9B-B2FC-F4252604C1CC}" srcOrd="0" destOrd="0" presId="urn:microsoft.com/office/officeart/2005/8/layout/hProcess9"/>
    <dgm:cxn modelId="{CE195EA1-97CB-420A-8925-2EC5D4A8D1BD}" type="presParOf" srcId="{42872A35-2351-47F6-A19F-12FFDC54A34A}" destId="{60F6A659-77B3-470C-B649-174DF232EFFF}" srcOrd="1" destOrd="0" presId="urn:microsoft.com/office/officeart/2005/8/layout/hProcess9"/>
    <dgm:cxn modelId="{6C971D0C-685C-4C8B-B6C9-708472B18FF2}" type="presParOf" srcId="{42872A35-2351-47F6-A19F-12FFDC54A34A}" destId="{B756065C-6D29-4448-9AFF-4125686D4538}" srcOrd="2" destOrd="0" presId="urn:microsoft.com/office/officeart/2005/8/layout/hProcess9"/>
    <dgm:cxn modelId="{F924133F-1F65-47C4-872F-39ADCF047723}" type="presParOf" srcId="{42872A35-2351-47F6-A19F-12FFDC54A34A}" destId="{2ABCA9BC-7804-4FBF-ABF2-91BCE13CBF58}" srcOrd="3" destOrd="0" presId="urn:microsoft.com/office/officeart/2005/8/layout/hProcess9"/>
    <dgm:cxn modelId="{98756074-ED3F-4085-9DDD-ED54C72062EC}" type="presParOf" srcId="{42872A35-2351-47F6-A19F-12FFDC54A34A}" destId="{DB88539A-2CD2-45A2-B940-4CEDAD88DC06}" srcOrd="4" destOrd="0" presId="urn:microsoft.com/office/officeart/2005/8/layout/hProcess9"/>
    <dgm:cxn modelId="{CD134D26-387B-4777-B82F-CCCFCC7A1490}" type="presParOf" srcId="{42872A35-2351-47F6-A19F-12FFDC54A34A}" destId="{52DD566A-13A9-45FE-8998-45730402EDD6}" srcOrd="5" destOrd="0" presId="urn:microsoft.com/office/officeart/2005/8/layout/hProcess9"/>
    <dgm:cxn modelId="{44DF9E2B-D5FA-4CE7-987F-551CC5EF53E5}" type="presParOf" srcId="{42872A35-2351-47F6-A19F-12FFDC54A34A}" destId="{8D366C50-54B1-458D-A312-874E2DE35C43}" srcOrd="6" destOrd="0" presId="urn:microsoft.com/office/officeart/2005/8/layout/hProcess9"/>
    <dgm:cxn modelId="{EDA2432D-D969-414F-817C-D4D159EEF74D}" type="presParOf" srcId="{42872A35-2351-47F6-A19F-12FFDC54A34A}" destId="{4DB05A28-C55A-446A-BFF5-FE672318BE7C}" srcOrd="7" destOrd="0" presId="urn:microsoft.com/office/officeart/2005/8/layout/hProcess9"/>
    <dgm:cxn modelId="{974E27FB-3FB8-4E64-9703-E970C37F3380}" type="presParOf" srcId="{42872A35-2351-47F6-A19F-12FFDC54A34A}" destId="{E61B86A8-5395-45C3-A8AF-2C102A3AC91E}" srcOrd="8" destOrd="0" presId="urn:microsoft.com/office/officeart/2005/8/layout/hProcess9"/>
    <dgm:cxn modelId="{A9314299-684D-4F5B-B657-A89BA0FEC793}" type="presParOf" srcId="{42872A35-2351-47F6-A19F-12FFDC54A34A}" destId="{783A6A50-5218-469E-9FAB-D00B8A7ECD00}" srcOrd="9" destOrd="0" presId="urn:microsoft.com/office/officeart/2005/8/layout/hProcess9"/>
    <dgm:cxn modelId="{2BD5D352-C24D-4417-95D0-4E603AB52C9F}" type="presParOf" srcId="{42872A35-2351-47F6-A19F-12FFDC54A34A}" destId="{9203BAEA-F6F1-4C7C-AC15-DC98E43FA6E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E83A3-1EE4-47E2-8879-1A2CACFAC0BC}"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sv-SE"/>
        </a:p>
      </dgm:t>
    </dgm:pt>
    <dgm:pt modelId="{3AD3AD13-11DE-4859-A1F2-ADFE82A5F74C}">
      <dgm:prSet phldrT="[Text]" custT="1"/>
      <dgm:spPr>
        <a:solidFill>
          <a:srgbClr val="0E2841"/>
        </a:solidFill>
      </dgm:spPr>
      <dgm:t>
        <a:bodyPr/>
        <a:lstStyle/>
        <a:p>
          <a:r>
            <a:rPr lang="sv-SE" sz="4400" b="1" dirty="0">
              <a:solidFill>
                <a:schemeClr val="bg1"/>
              </a:solidFill>
            </a:rPr>
            <a:t>Social-tjänsten</a:t>
          </a:r>
        </a:p>
      </dgm:t>
    </dgm:pt>
    <dgm:pt modelId="{EDD01848-4090-4D49-80C8-37981EF39B3D}" type="parTrans" cxnId="{C642FA2C-0E06-4C07-8B93-5295117AE678}">
      <dgm:prSet/>
      <dgm:spPr/>
      <dgm:t>
        <a:bodyPr/>
        <a:lstStyle/>
        <a:p>
          <a:endParaRPr lang="sv-SE"/>
        </a:p>
      </dgm:t>
    </dgm:pt>
    <dgm:pt modelId="{F9FF8FC0-BA0C-438B-90BD-BBDA057A0CDB}" type="sibTrans" cxnId="{C642FA2C-0E06-4C07-8B93-5295117AE678}">
      <dgm:prSet/>
      <dgm:spPr/>
      <dgm:t>
        <a:bodyPr/>
        <a:lstStyle/>
        <a:p>
          <a:endParaRPr lang="sv-SE"/>
        </a:p>
      </dgm:t>
    </dgm:pt>
    <dgm:pt modelId="{89B80DF0-90D6-4E60-9E76-44F059B03A26}">
      <dgm:prSet phldrT="[Text]" custT="1"/>
      <dgm:spPr>
        <a:solidFill>
          <a:srgbClr val="0E2841">
            <a:alpha val="16000"/>
          </a:srgbClr>
        </a:solidFill>
      </dgm:spPr>
      <dgm:t>
        <a:bodyPr/>
        <a:lstStyle/>
        <a:p>
          <a:pPr>
            <a:spcAft>
              <a:spcPts val="0"/>
            </a:spcAft>
          </a:pPr>
          <a:r>
            <a:rPr lang="sv-SE" sz="2400" dirty="0"/>
            <a:t>Utåt-riktad</a:t>
          </a:r>
        </a:p>
      </dgm:t>
    </dgm:pt>
    <dgm:pt modelId="{FAF0EC6D-F9A3-4035-9EF6-B0DA5B9CD733}" type="parTrans" cxnId="{8469947F-52AB-418C-8AC6-0073ACF4B646}">
      <dgm:prSet/>
      <dgm:spPr/>
      <dgm:t>
        <a:bodyPr/>
        <a:lstStyle/>
        <a:p>
          <a:endParaRPr lang="sv-SE"/>
        </a:p>
      </dgm:t>
    </dgm:pt>
    <dgm:pt modelId="{BD4C29C1-7200-4C6B-97C0-3F157801E860}" type="sibTrans" cxnId="{8469947F-52AB-418C-8AC6-0073ACF4B646}">
      <dgm:prSet/>
      <dgm:spPr/>
      <dgm:t>
        <a:bodyPr/>
        <a:lstStyle/>
        <a:p>
          <a:endParaRPr lang="sv-SE"/>
        </a:p>
      </dgm:t>
    </dgm:pt>
    <dgm:pt modelId="{9327D00F-03BE-4C6B-9B16-57B1CB584071}">
      <dgm:prSet phldrT="[Text]" custT="1"/>
      <dgm:spPr>
        <a:solidFill>
          <a:srgbClr val="0E2841">
            <a:alpha val="16000"/>
          </a:srgbClr>
        </a:solidFill>
      </dgm:spPr>
      <dgm:t>
        <a:bodyPr/>
        <a:lstStyle/>
        <a:p>
          <a:pPr>
            <a:spcAft>
              <a:spcPts val="0"/>
            </a:spcAft>
          </a:pPr>
          <a:r>
            <a:rPr lang="sv-SE" sz="2400" dirty="0"/>
            <a:t>Synlig</a:t>
          </a:r>
        </a:p>
      </dgm:t>
    </dgm:pt>
    <dgm:pt modelId="{2C9B7539-D468-45F7-AC07-07C4F63D382F}" type="parTrans" cxnId="{6BB24FE2-26DF-4FEE-8759-22C093B369C2}">
      <dgm:prSet/>
      <dgm:spPr/>
      <dgm:t>
        <a:bodyPr/>
        <a:lstStyle/>
        <a:p>
          <a:endParaRPr lang="sv-SE"/>
        </a:p>
      </dgm:t>
    </dgm:pt>
    <dgm:pt modelId="{3ABA7C2B-89E2-4178-B302-34BFB095382C}" type="sibTrans" cxnId="{6BB24FE2-26DF-4FEE-8759-22C093B369C2}">
      <dgm:prSet/>
      <dgm:spPr/>
      <dgm:t>
        <a:bodyPr/>
        <a:lstStyle/>
        <a:p>
          <a:endParaRPr lang="sv-SE"/>
        </a:p>
      </dgm:t>
    </dgm:pt>
    <dgm:pt modelId="{3A7D8CFE-CB0A-4FF8-9BC0-E55298BA5E06}">
      <dgm:prSet phldrT="[Text]" custT="1"/>
      <dgm:spPr>
        <a:solidFill>
          <a:srgbClr val="0E2841">
            <a:alpha val="16000"/>
          </a:srgbClr>
        </a:solidFill>
      </dgm:spPr>
      <dgm:t>
        <a:bodyPr/>
        <a:lstStyle/>
        <a:p>
          <a:pPr>
            <a:spcAft>
              <a:spcPts val="0"/>
            </a:spcAft>
          </a:pPr>
          <a:r>
            <a:rPr lang="sv-SE" sz="2400" dirty="0"/>
            <a:t>Tillit</a:t>
          </a:r>
        </a:p>
      </dgm:t>
    </dgm:pt>
    <dgm:pt modelId="{77A55901-53F3-4E51-855D-FD9F0529B893}" type="parTrans" cxnId="{F81BD261-22DE-42FD-B104-448DE37293E5}">
      <dgm:prSet/>
      <dgm:spPr/>
      <dgm:t>
        <a:bodyPr/>
        <a:lstStyle/>
        <a:p>
          <a:endParaRPr lang="sv-SE"/>
        </a:p>
      </dgm:t>
    </dgm:pt>
    <dgm:pt modelId="{9A1E8341-CFBE-48CF-A871-19E21C0CD9E8}" type="sibTrans" cxnId="{F81BD261-22DE-42FD-B104-448DE37293E5}">
      <dgm:prSet/>
      <dgm:spPr/>
      <dgm:t>
        <a:bodyPr/>
        <a:lstStyle/>
        <a:p>
          <a:endParaRPr lang="sv-SE"/>
        </a:p>
      </dgm:t>
    </dgm:pt>
    <dgm:pt modelId="{A5600695-69BD-4F0A-A3A1-908A8FF931B4}">
      <dgm:prSet phldrT="[Text]" custT="1"/>
      <dgm:spPr>
        <a:solidFill>
          <a:srgbClr val="0E2841">
            <a:alpha val="16000"/>
          </a:srgbClr>
        </a:solidFill>
      </dgm:spPr>
      <dgm:t>
        <a:bodyPr/>
        <a:lstStyle/>
        <a:p>
          <a:pPr>
            <a:spcAft>
              <a:spcPts val="0"/>
            </a:spcAft>
          </a:pPr>
          <a:r>
            <a:rPr lang="sv-SE" sz="2400" dirty="0"/>
            <a:t>Gott be-mötande</a:t>
          </a:r>
          <a:endParaRPr lang="sv-SE" sz="1700" dirty="0"/>
        </a:p>
      </dgm:t>
    </dgm:pt>
    <dgm:pt modelId="{787CA2A1-6D16-41E1-8DCE-05B87BFDBD08}" type="parTrans" cxnId="{C840F07C-CA3E-4560-8ED3-634381C47AB7}">
      <dgm:prSet/>
      <dgm:spPr/>
      <dgm:t>
        <a:bodyPr/>
        <a:lstStyle/>
        <a:p>
          <a:endParaRPr lang="sv-SE"/>
        </a:p>
      </dgm:t>
    </dgm:pt>
    <dgm:pt modelId="{EAFC23D4-B34B-4E21-A735-B090E31C444D}" type="sibTrans" cxnId="{C840F07C-CA3E-4560-8ED3-634381C47AB7}">
      <dgm:prSet/>
      <dgm:spPr/>
      <dgm:t>
        <a:bodyPr/>
        <a:lstStyle/>
        <a:p>
          <a:endParaRPr lang="sv-SE"/>
        </a:p>
      </dgm:t>
    </dgm:pt>
    <dgm:pt modelId="{2457E2E5-2723-4C57-BDB7-BC13AAB54157}" type="pres">
      <dgm:prSet presAssocID="{66EE83A3-1EE4-47E2-8879-1A2CACFAC0BC}" presName="composite" presStyleCnt="0">
        <dgm:presLayoutVars>
          <dgm:chMax val="1"/>
          <dgm:dir/>
          <dgm:resizeHandles val="exact"/>
        </dgm:presLayoutVars>
      </dgm:prSet>
      <dgm:spPr/>
    </dgm:pt>
    <dgm:pt modelId="{7408FD91-A6FD-40F8-977C-53019EEB23FE}" type="pres">
      <dgm:prSet presAssocID="{66EE83A3-1EE4-47E2-8879-1A2CACFAC0BC}" presName="radial" presStyleCnt="0">
        <dgm:presLayoutVars>
          <dgm:animLvl val="ctr"/>
        </dgm:presLayoutVars>
      </dgm:prSet>
      <dgm:spPr/>
    </dgm:pt>
    <dgm:pt modelId="{4C00CBEC-E1DB-49B0-BC0C-83B48BBC614B}" type="pres">
      <dgm:prSet presAssocID="{3AD3AD13-11DE-4859-A1F2-ADFE82A5F74C}" presName="centerShape" presStyleLbl="vennNode1" presStyleIdx="0" presStyleCnt="5" custScaleX="98099" custScaleY="98099"/>
      <dgm:spPr/>
    </dgm:pt>
    <dgm:pt modelId="{20291FA6-CB9E-42C5-B060-388C32F3BC1F}" type="pres">
      <dgm:prSet presAssocID="{89B80DF0-90D6-4E60-9E76-44F059B03A26}" presName="node" presStyleLbl="vennNode1" presStyleIdx="1" presStyleCnt="5" custScaleX="105778" custScaleY="105778">
        <dgm:presLayoutVars>
          <dgm:bulletEnabled val="1"/>
        </dgm:presLayoutVars>
      </dgm:prSet>
      <dgm:spPr/>
    </dgm:pt>
    <dgm:pt modelId="{E036B0A4-B168-4AAD-865F-4E8F12692739}" type="pres">
      <dgm:prSet presAssocID="{9327D00F-03BE-4C6B-9B16-57B1CB584071}" presName="node" presStyleLbl="vennNode1" presStyleIdx="2" presStyleCnt="5" custScaleX="105778" custScaleY="105778">
        <dgm:presLayoutVars>
          <dgm:bulletEnabled val="1"/>
        </dgm:presLayoutVars>
      </dgm:prSet>
      <dgm:spPr/>
    </dgm:pt>
    <dgm:pt modelId="{3F0C62BC-A56D-4504-B42E-0568A0ADC4A0}" type="pres">
      <dgm:prSet presAssocID="{3A7D8CFE-CB0A-4FF8-9BC0-E55298BA5E06}" presName="node" presStyleLbl="vennNode1" presStyleIdx="3" presStyleCnt="5" custScaleX="105778" custScaleY="105778">
        <dgm:presLayoutVars>
          <dgm:bulletEnabled val="1"/>
        </dgm:presLayoutVars>
      </dgm:prSet>
      <dgm:spPr/>
    </dgm:pt>
    <dgm:pt modelId="{B3A4F590-2EAF-48AE-AEED-59CA50A1849B}" type="pres">
      <dgm:prSet presAssocID="{A5600695-69BD-4F0A-A3A1-908A8FF931B4}" presName="node" presStyleLbl="vennNode1" presStyleIdx="4" presStyleCnt="5" custScaleX="105778" custScaleY="105778">
        <dgm:presLayoutVars>
          <dgm:bulletEnabled val="1"/>
        </dgm:presLayoutVars>
      </dgm:prSet>
      <dgm:spPr/>
    </dgm:pt>
  </dgm:ptLst>
  <dgm:cxnLst>
    <dgm:cxn modelId="{2977A607-FEE1-4D20-9CAD-6DC2A3045013}" type="presOf" srcId="{9327D00F-03BE-4C6B-9B16-57B1CB584071}" destId="{E036B0A4-B168-4AAD-865F-4E8F12692739}" srcOrd="0" destOrd="0" presId="urn:microsoft.com/office/officeart/2005/8/layout/radial3"/>
    <dgm:cxn modelId="{AB39181E-435A-45EF-9871-1D711C5BB452}" type="presOf" srcId="{3AD3AD13-11DE-4859-A1F2-ADFE82A5F74C}" destId="{4C00CBEC-E1DB-49B0-BC0C-83B48BBC614B}" srcOrd="0" destOrd="0" presId="urn:microsoft.com/office/officeart/2005/8/layout/radial3"/>
    <dgm:cxn modelId="{27578E21-8DA1-4743-8D52-22C007F6E22C}" type="presOf" srcId="{3A7D8CFE-CB0A-4FF8-9BC0-E55298BA5E06}" destId="{3F0C62BC-A56D-4504-B42E-0568A0ADC4A0}" srcOrd="0" destOrd="0" presId="urn:microsoft.com/office/officeart/2005/8/layout/radial3"/>
    <dgm:cxn modelId="{C642FA2C-0E06-4C07-8B93-5295117AE678}" srcId="{66EE83A3-1EE4-47E2-8879-1A2CACFAC0BC}" destId="{3AD3AD13-11DE-4859-A1F2-ADFE82A5F74C}" srcOrd="0" destOrd="0" parTransId="{EDD01848-4090-4D49-80C8-37981EF39B3D}" sibTransId="{F9FF8FC0-BA0C-438B-90BD-BBDA057A0CDB}"/>
    <dgm:cxn modelId="{A5A44B3A-8A25-4117-A80D-AE23394DF6F3}" type="presOf" srcId="{A5600695-69BD-4F0A-A3A1-908A8FF931B4}" destId="{B3A4F590-2EAF-48AE-AEED-59CA50A1849B}" srcOrd="0" destOrd="0" presId="urn:microsoft.com/office/officeart/2005/8/layout/radial3"/>
    <dgm:cxn modelId="{F81BD261-22DE-42FD-B104-448DE37293E5}" srcId="{3AD3AD13-11DE-4859-A1F2-ADFE82A5F74C}" destId="{3A7D8CFE-CB0A-4FF8-9BC0-E55298BA5E06}" srcOrd="2" destOrd="0" parTransId="{77A55901-53F3-4E51-855D-FD9F0529B893}" sibTransId="{9A1E8341-CFBE-48CF-A871-19E21C0CD9E8}"/>
    <dgm:cxn modelId="{C840F07C-CA3E-4560-8ED3-634381C47AB7}" srcId="{3AD3AD13-11DE-4859-A1F2-ADFE82A5F74C}" destId="{A5600695-69BD-4F0A-A3A1-908A8FF931B4}" srcOrd="3" destOrd="0" parTransId="{787CA2A1-6D16-41E1-8DCE-05B87BFDBD08}" sibTransId="{EAFC23D4-B34B-4E21-A735-B090E31C444D}"/>
    <dgm:cxn modelId="{8469947F-52AB-418C-8AC6-0073ACF4B646}" srcId="{3AD3AD13-11DE-4859-A1F2-ADFE82A5F74C}" destId="{89B80DF0-90D6-4E60-9E76-44F059B03A26}" srcOrd="0" destOrd="0" parTransId="{FAF0EC6D-F9A3-4035-9EF6-B0DA5B9CD733}" sibTransId="{BD4C29C1-7200-4C6B-97C0-3F157801E860}"/>
    <dgm:cxn modelId="{A469D1D2-6467-4942-AD32-6DD9750A6031}" type="presOf" srcId="{66EE83A3-1EE4-47E2-8879-1A2CACFAC0BC}" destId="{2457E2E5-2723-4C57-BDB7-BC13AAB54157}" srcOrd="0" destOrd="0" presId="urn:microsoft.com/office/officeart/2005/8/layout/radial3"/>
    <dgm:cxn modelId="{6BB24FE2-26DF-4FEE-8759-22C093B369C2}" srcId="{3AD3AD13-11DE-4859-A1F2-ADFE82A5F74C}" destId="{9327D00F-03BE-4C6B-9B16-57B1CB584071}" srcOrd="1" destOrd="0" parTransId="{2C9B7539-D468-45F7-AC07-07C4F63D382F}" sibTransId="{3ABA7C2B-89E2-4178-B302-34BFB095382C}"/>
    <dgm:cxn modelId="{07A565EB-7A66-4CCD-BAE2-9A633DFB0360}" type="presOf" srcId="{89B80DF0-90D6-4E60-9E76-44F059B03A26}" destId="{20291FA6-CB9E-42C5-B060-388C32F3BC1F}" srcOrd="0" destOrd="0" presId="urn:microsoft.com/office/officeart/2005/8/layout/radial3"/>
    <dgm:cxn modelId="{E36E49A3-ACFD-4537-9EF3-CDF8D2B53CF6}" type="presParOf" srcId="{2457E2E5-2723-4C57-BDB7-BC13AAB54157}" destId="{7408FD91-A6FD-40F8-977C-53019EEB23FE}" srcOrd="0" destOrd="0" presId="urn:microsoft.com/office/officeart/2005/8/layout/radial3"/>
    <dgm:cxn modelId="{EC91146E-3207-4448-96DD-2B216BB9BCFB}" type="presParOf" srcId="{7408FD91-A6FD-40F8-977C-53019EEB23FE}" destId="{4C00CBEC-E1DB-49B0-BC0C-83B48BBC614B}" srcOrd="0" destOrd="0" presId="urn:microsoft.com/office/officeart/2005/8/layout/radial3"/>
    <dgm:cxn modelId="{E63AD7F3-96E5-4B88-BD06-90ACC0340304}" type="presParOf" srcId="{7408FD91-A6FD-40F8-977C-53019EEB23FE}" destId="{20291FA6-CB9E-42C5-B060-388C32F3BC1F}" srcOrd="1" destOrd="0" presId="urn:microsoft.com/office/officeart/2005/8/layout/radial3"/>
    <dgm:cxn modelId="{DBB2D71B-C1E0-40F7-883E-07733C8AF37D}" type="presParOf" srcId="{7408FD91-A6FD-40F8-977C-53019EEB23FE}" destId="{E036B0A4-B168-4AAD-865F-4E8F12692739}" srcOrd="2" destOrd="0" presId="urn:microsoft.com/office/officeart/2005/8/layout/radial3"/>
    <dgm:cxn modelId="{C1033D96-87BD-4879-9C35-C44353D4CC2F}" type="presParOf" srcId="{7408FD91-A6FD-40F8-977C-53019EEB23FE}" destId="{3F0C62BC-A56D-4504-B42E-0568A0ADC4A0}" srcOrd="3" destOrd="0" presId="urn:microsoft.com/office/officeart/2005/8/layout/radial3"/>
    <dgm:cxn modelId="{B1427F9A-3391-4CC4-8119-B80292BC2958}" type="presParOf" srcId="{7408FD91-A6FD-40F8-977C-53019EEB23FE}" destId="{B3A4F590-2EAF-48AE-AEED-59CA50A1849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DF17556-A70F-434A-86BC-DE5ECEFA4A9E}" type="doc">
      <dgm:prSet loTypeId="urn:microsoft.com/office/officeart/2005/8/layout/cycle8" loCatId="cycle" qsTypeId="urn:microsoft.com/office/officeart/2005/8/quickstyle/simple5" qsCatId="simple" csTypeId="urn:microsoft.com/office/officeart/2005/8/colors/accent0_3" csCatId="mainScheme" phldr="1"/>
      <dgm:spPr/>
      <dgm:t>
        <a:bodyPr/>
        <a:lstStyle/>
        <a:p>
          <a:endParaRPr lang="sv-SE"/>
        </a:p>
      </dgm:t>
    </dgm:pt>
    <dgm:pt modelId="{61CF4521-1006-4E09-A6F3-94E2D61DCB11}">
      <dgm:prSet phldrT="[Text]" custT="1"/>
      <dgm:spPr/>
      <dgm:t>
        <a:bodyPr/>
        <a:lstStyle/>
        <a:p>
          <a:r>
            <a:rPr lang="sv-SE" sz="1600" dirty="0">
              <a:latin typeface="Arial" panose="020B0604020202020204" pitchFamily="34" charset="0"/>
              <a:ea typeface="Calibri" panose="020F0502020204030204" pitchFamily="34" charset="0"/>
              <a:cs typeface="Arial" panose="020B0604020202020204" pitchFamily="34" charset="0"/>
            </a:rPr>
            <a:t>Grundläggande värdefrågor – jämlikhet och jämställdhet</a:t>
          </a:r>
        </a:p>
      </dgm:t>
    </dgm:pt>
    <dgm:pt modelId="{B2B776BE-63E0-4657-9B07-1492B5B326AE}" type="parTrans" cxnId="{04721515-D9E2-4FF6-8527-6109A61A1337}">
      <dgm:prSet/>
      <dgm:spPr/>
      <dgm:t>
        <a:bodyPr/>
        <a:lstStyle/>
        <a:p>
          <a:endParaRPr lang="sv-SE" sz="1800"/>
        </a:p>
      </dgm:t>
    </dgm:pt>
    <dgm:pt modelId="{3ED1B329-74DA-4DFA-A5A6-134577BE5127}" type="sibTrans" cxnId="{04721515-D9E2-4FF6-8527-6109A61A1337}">
      <dgm:prSet/>
      <dgm:spPr/>
      <dgm:t>
        <a:bodyPr/>
        <a:lstStyle/>
        <a:p>
          <a:endParaRPr lang="sv-SE" sz="1800"/>
        </a:p>
      </dgm:t>
    </dgm:pt>
    <dgm:pt modelId="{AD90A51D-8AD4-4329-888A-11FD1393BE1A}">
      <dgm:prSet phldrT="[Text]" custT="1"/>
      <dgm:spPr/>
      <dgm:t>
        <a:bodyPr/>
        <a:lstStyle/>
        <a:p>
          <a:r>
            <a:rPr lang="sv-SE" sz="1600" dirty="0">
              <a:latin typeface="Arial" panose="020B0604020202020204" pitchFamily="34" charset="0"/>
              <a:ea typeface="Calibri" panose="020F0502020204030204" pitchFamily="34" charset="0"/>
              <a:cs typeface="Arial" panose="020B0604020202020204" pitchFamily="34" charset="0"/>
            </a:rPr>
            <a:t>Förebyggande och lätt tillgänglig</a:t>
          </a:r>
        </a:p>
      </dgm:t>
    </dgm:pt>
    <dgm:pt modelId="{D8E4E602-3218-45FA-8799-0B0A745F74F2}" type="parTrans" cxnId="{606EA538-709D-4FD0-B73E-A47EF9939DE4}">
      <dgm:prSet/>
      <dgm:spPr/>
      <dgm:t>
        <a:bodyPr/>
        <a:lstStyle/>
        <a:p>
          <a:endParaRPr lang="sv-SE" sz="1800"/>
        </a:p>
      </dgm:t>
    </dgm:pt>
    <dgm:pt modelId="{0FB9EF2A-61CD-4EF6-B15F-612780377946}" type="sibTrans" cxnId="{606EA538-709D-4FD0-B73E-A47EF9939DE4}">
      <dgm:prSet/>
      <dgm:spPr/>
      <dgm:t>
        <a:bodyPr/>
        <a:lstStyle/>
        <a:p>
          <a:endParaRPr lang="sv-SE" sz="1800"/>
        </a:p>
      </dgm:t>
    </dgm:pt>
    <dgm:pt modelId="{FCEACCB4-51B6-4CD0-BCE4-1031B4E48D83}">
      <dgm:prSet phldrT="[Text]" custT="1"/>
      <dgm:spPr/>
      <dgm:t>
        <a:bodyPr/>
        <a:lstStyle/>
        <a:p>
          <a:r>
            <a:rPr lang="sv-SE" sz="1600" dirty="0">
              <a:latin typeface="Arial" panose="020B0604020202020204" pitchFamily="34" charset="0"/>
              <a:ea typeface="Calibri" panose="020F0502020204030204" pitchFamily="34" charset="0"/>
              <a:cs typeface="Arial" panose="020B0604020202020204" pitchFamily="34" charset="0"/>
            </a:rPr>
            <a:t>Vetenskap och beprövad erfarenhet</a:t>
          </a:r>
        </a:p>
      </dgm:t>
    </dgm:pt>
    <dgm:pt modelId="{31D0FC71-EBAF-4DC5-A4A3-ADC17724830F}" type="parTrans" cxnId="{14FAEB4A-7727-4DF4-8BEC-0D9CBA5334BE}">
      <dgm:prSet/>
      <dgm:spPr/>
      <dgm:t>
        <a:bodyPr/>
        <a:lstStyle/>
        <a:p>
          <a:endParaRPr lang="sv-SE" sz="1800"/>
        </a:p>
      </dgm:t>
    </dgm:pt>
    <dgm:pt modelId="{7F0283C6-8CEE-4380-9962-5553DAD53868}" type="sibTrans" cxnId="{14FAEB4A-7727-4DF4-8BEC-0D9CBA5334BE}">
      <dgm:prSet/>
      <dgm:spPr/>
      <dgm:t>
        <a:bodyPr/>
        <a:lstStyle/>
        <a:p>
          <a:endParaRPr lang="sv-SE" sz="1800"/>
        </a:p>
      </dgm:t>
    </dgm:pt>
    <dgm:pt modelId="{665F7FDB-048C-49D6-81F9-ED736FE0D768}">
      <dgm:prSet phldrT="[Text]" custT="1"/>
      <dgm:spPr/>
      <dgm:t>
        <a:bodyPr/>
        <a:lstStyle/>
        <a:p>
          <a:r>
            <a:rPr lang="sv-SE" sz="1600" dirty="0">
              <a:latin typeface="Arial" panose="020B0604020202020204" pitchFamily="34" charset="0"/>
              <a:ea typeface="Calibri" panose="020F0502020204030204" pitchFamily="34" charset="0"/>
              <a:cs typeface="Arial" panose="020B0604020202020204" pitchFamily="34" charset="0"/>
            </a:rPr>
            <a:t>Samhälls-planering &amp; planering av insatser </a:t>
          </a:r>
        </a:p>
      </dgm:t>
    </dgm:pt>
    <dgm:pt modelId="{6DBE53C4-4D67-4512-97D2-81BE729A8AF1}" type="parTrans" cxnId="{26CD0ABB-89CD-46B9-B82C-D4711A0BCEE4}">
      <dgm:prSet/>
      <dgm:spPr/>
      <dgm:t>
        <a:bodyPr/>
        <a:lstStyle/>
        <a:p>
          <a:endParaRPr lang="sv-SE" sz="1800"/>
        </a:p>
      </dgm:t>
    </dgm:pt>
    <dgm:pt modelId="{4E43024F-83D7-4A28-9890-83B0683D3B08}" type="sibTrans" cxnId="{26CD0ABB-89CD-46B9-B82C-D4711A0BCEE4}">
      <dgm:prSet/>
      <dgm:spPr/>
      <dgm:t>
        <a:bodyPr/>
        <a:lstStyle/>
        <a:p>
          <a:endParaRPr lang="sv-SE" sz="1800"/>
        </a:p>
      </dgm:t>
    </dgm:pt>
    <dgm:pt modelId="{6F404666-EDEA-4993-AD2E-0012220B0E08}">
      <dgm:prSet phldrT="[Text]" custT="1"/>
      <dgm:spPr/>
      <dgm:t>
        <a:bodyPr/>
        <a:lstStyle/>
        <a:p>
          <a:r>
            <a:rPr lang="sv-SE" sz="1600" dirty="0">
              <a:latin typeface="Arial" panose="020B0604020202020204" pitchFamily="34" charset="0"/>
              <a:ea typeface="Calibri" panose="020F0502020204030204" pitchFamily="34" charset="0"/>
              <a:cs typeface="Arial" panose="020B0604020202020204" pitchFamily="34" charset="0"/>
            </a:rPr>
            <a:t>Insatser utan behovsprövning/ service </a:t>
          </a:r>
        </a:p>
      </dgm:t>
    </dgm:pt>
    <dgm:pt modelId="{4EB969AB-7353-42E2-96B6-DEA220F3FD29}" type="parTrans" cxnId="{08BC5EED-B2DC-44A8-9C1D-0ABC4E70271F}">
      <dgm:prSet/>
      <dgm:spPr/>
      <dgm:t>
        <a:bodyPr/>
        <a:lstStyle/>
        <a:p>
          <a:endParaRPr lang="sv-SE" sz="1800"/>
        </a:p>
      </dgm:t>
    </dgm:pt>
    <dgm:pt modelId="{E09AB32F-58F7-4AAD-9D20-DF9B8A7095A9}" type="sibTrans" cxnId="{08BC5EED-B2DC-44A8-9C1D-0ABC4E70271F}">
      <dgm:prSet/>
      <dgm:spPr/>
      <dgm:t>
        <a:bodyPr/>
        <a:lstStyle/>
        <a:p>
          <a:endParaRPr lang="sv-SE" sz="1800"/>
        </a:p>
      </dgm:t>
    </dgm:pt>
    <dgm:pt modelId="{063E65BD-D83E-49A7-BCD5-9BC2A6F3AEA5}" type="pres">
      <dgm:prSet presAssocID="{ADF17556-A70F-434A-86BC-DE5ECEFA4A9E}" presName="compositeShape" presStyleCnt="0">
        <dgm:presLayoutVars>
          <dgm:chMax val="7"/>
          <dgm:dir/>
          <dgm:resizeHandles val="exact"/>
        </dgm:presLayoutVars>
      </dgm:prSet>
      <dgm:spPr/>
    </dgm:pt>
    <dgm:pt modelId="{E61D8C3C-070D-47E2-84FF-095587AE6FD8}" type="pres">
      <dgm:prSet presAssocID="{ADF17556-A70F-434A-86BC-DE5ECEFA4A9E}" presName="wedge1" presStyleLbl="node1" presStyleIdx="0" presStyleCnt="5"/>
      <dgm:spPr/>
    </dgm:pt>
    <dgm:pt modelId="{42D54E69-3697-4863-B80E-34F2B0E1CC1C}" type="pres">
      <dgm:prSet presAssocID="{ADF17556-A70F-434A-86BC-DE5ECEFA4A9E}" presName="dummy1a" presStyleCnt="0"/>
      <dgm:spPr/>
    </dgm:pt>
    <dgm:pt modelId="{CC8A3370-1244-49E6-B6D2-204F1C375F9B}" type="pres">
      <dgm:prSet presAssocID="{ADF17556-A70F-434A-86BC-DE5ECEFA4A9E}" presName="dummy1b" presStyleCnt="0"/>
      <dgm:spPr/>
    </dgm:pt>
    <dgm:pt modelId="{120A2170-C8B7-4B75-9F4B-5DD9E8EFE908}" type="pres">
      <dgm:prSet presAssocID="{ADF17556-A70F-434A-86BC-DE5ECEFA4A9E}" presName="wedge1Tx" presStyleLbl="node1" presStyleIdx="0" presStyleCnt="5">
        <dgm:presLayoutVars>
          <dgm:chMax val="0"/>
          <dgm:chPref val="0"/>
          <dgm:bulletEnabled val="1"/>
        </dgm:presLayoutVars>
      </dgm:prSet>
      <dgm:spPr/>
    </dgm:pt>
    <dgm:pt modelId="{3099F21B-4FC5-4133-B350-0AF94EC884A6}" type="pres">
      <dgm:prSet presAssocID="{ADF17556-A70F-434A-86BC-DE5ECEFA4A9E}" presName="wedge2" presStyleLbl="node1" presStyleIdx="1" presStyleCnt="5"/>
      <dgm:spPr/>
    </dgm:pt>
    <dgm:pt modelId="{91CC9A2C-5E9F-4EBD-8A0E-C2885682E74F}" type="pres">
      <dgm:prSet presAssocID="{ADF17556-A70F-434A-86BC-DE5ECEFA4A9E}" presName="dummy2a" presStyleCnt="0"/>
      <dgm:spPr/>
    </dgm:pt>
    <dgm:pt modelId="{541F4F32-AA3E-48F7-9634-184E81A5C0F4}" type="pres">
      <dgm:prSet presAssocID="{ADF17556-A70F-434A-86BC-DE5ECEFA4A9E}" presName="dummy2b" presStyleCnt="0"/>
      <dgm:spPr/>
    </dgm:pt>
    <dgm:pt modelId="{85DBD108-CC5A-4EEA-9D03-A8FB1E2DD4E1}" type="pres">
      <dgm:prSet presAssocID="{ADF17556-A70F-434A-86BC-DE5ECEFA4A9E}" presName="wedge2Tx" presStyleLbl="node1" presStyleIdx="1" presStyleCnt="5">
        <dgm:presLayoutVars>
          <dgm:chMax val="0"/>
          <dgm:chPref val="0"/>
          <dgm:bulletEnabled val="1"/>
        </dgm:presLayoutVars>
      </dgm:prSet>
      <dgm:spPr/>
    </dgm:pt>
    <dgm:pt modelId="{39621C75-F43B-41E9-ADD5-93CB75C36397}" type="pres">
      <dgm:prSet presAssocID="{ADF17556-A70F-434A-86BC-DE5ECEFA4A9E}" presName="wedge3" presStyleLbl="node1" presStyleIdx="2" presStyleCnt="5"/>
      <dgm:spPr/>
    </dgm:pt>
    <dgm:pt modelId="{187AE20E-A4E8-4C04-A2B1-231E4BB579DA}" type="pres">
      <dgm:prSet presAssocID="{ADF17556-A70F-434A-86BC-DE5ECEFA4A9E}" presName="dummy3a" presStyleCnt="0"/>
      <dgm:spPr/>
    </dgm:pt>
    <dgm:pt modelId="{60A5914C-B485-4603-9E68-38CD43D0485A}" type="pres">
      <dgm:prSet presAssocID="{ADF17556-A70F-434A-86BC-DE5ECEFA4A9E}" presName="dummy3b" presStyleCnt="0"/>
      <dgm:spPr/>
    </dgm:pt>
    <dgm:pt modelId="{A77C9959-1FE0-4163-9A80-43784F7DDA22}" type="pres">
      <dgm:prSet presAssocID="{ADF17556-A70F-434A-86BC-DE5ECEFA4A9E}" presName="wedge3Tx" presStyleLbl="node1" presStyleIdx="2" presStyleCnt="5">
        <dgm:presLayoutVars>
          <dgm:chMax val="0"/>
          <dgm:chPref val="0"/>
          <dgm:bulletEnabled val="1"/>
        </dgm:presLayoutVars>
      </dgm:prSet>
      <dgm:spPr/>
    </dgm:pt>
    <dgm:pt modelId="{98D52F60-B506-40C7-9EC2-ADB74E61EC48}" type="pres">
      <dgm:prSet presAssocID="{ADF17556-A70F-434A-86BC-DE5ECEFA4A9E}" presName="wedge4" presStyleLbl="node1" presStyleIdx="3" presStyleCnt="5"/>
      <dgm:spPr/>
    </dgm:pt>
    <dgm:pt modelId="{04C4DB0C-1A78-4DE8-B00E-7FD88841B430}" type="pres">
      <dgm:prSet presAssocID="{ADF17556-A70F-434A-86BC-DE5ECEFA4A9E}" presName="dummy4a" presStyleCnt="0"/>
      <dgm:spPr/>
    </dgm:pt>
    <dgm:pt modelId="{F7127F30-CD2F-44E5-BD0F-ABD699545271}" type="pres">
      <dgm:prSet presAssocID="{ADF17556-A70F-434A-86BC-DE5ECEFA4A9E}" presName="dummy4b" presStyleCnt="0"/>
      <dgm:spPr/>
    </dgm:pt>
    <dgm:pt modelId="{4D0B81FB-8D2F-4428-B5E6-B2B6BA9DF1EA}" type="pres">
      <dgm:prSet presAssocID="{ADF17556-A70F-434A-86BC-DE5ECEFA4A9E}" presName="wedge4Tx" presStyleLbl="node1" presStyleIdx="3" presStyleCnt="5">
        <dgm:presLayoutVars>
          <dgm:chMax val="0"/>
          <dgm:chPref val="0"/>
          <dgm:bulletEnabled val="1"/>
        </dgm:presLayoutVars>
      </dgm:prSet>
      <dgm:spPr/>
    </dgm:pt>
    <dgm:pt modelId="{658C1E2E-4F97-465A-8A06-61A93CEA8B4A}" type="pres">
      <dgm:prSet presAssocID="{ADF17556-A70F-434A-86BC-DE5ECEFA4A9E}" presName="wedge5" presStyleLbl="node1" presStyleIdx="4" presStyleCnt="5"/>
      <dgm:spPr/>
    </dgm:pt>
    <dgm:pt modelId="{A2BAD83A-78AE-421B-BE53-BA1DDB9047AC}" type="pres">
      <dgm:prSet presAssocID="{ADF17556-A70F-434A-86BC-DE5ECEFA4A9E}" presName="dummy5a" presStyleCnt="0"/>
      <dgm:spPr/>
    </dgm:pt>
    <dgm:pt modelId="{4DD47D20-1A7D-45FB-A562-123EFE99A5E1}" type="pres">
      <dgm:prSet presAssocID="{ADF17556-A70F-434A-86BC-DE5ECEFA4A9E}" presName="dummy5b" presStyleCnt="0"/>
      <dgm:spPr/>
    </dgm:pt>
    <dgm:pt modelId="{4148333C-A4AF-406A-8B29-E10D6955C0B1}" type="pres">
      <dgm:prSet presAssocID="{ADF17556-A70F-434A-86BC-DE5ECEFA4A9E}" presName="wedge5Tx" presStyleLbl="node1" presStyleIdx="4" presStyleCnt="5">
        <dgm:presLayoutVars>
          <dgm:chMax val="0"/>
          <dgm:chPref val="0"/>
          <dgm:bulletEnabled val="1"/>
        </dgm:presLayoutVars>
      </dgm:prSet>
      <dgm:spPr/>
    </dgm:pt>
    <dgm:pt modelId="{4DE0E7D7-182F-40B6-904A-F0EDE582586C}" type="pres">
      <dgm:prSet presAssocID="{3ED1B329-74DA-4DFA-A5A6-134577BE5127}" presName="arrowWedge1" presStyleLbl="fgSibTrans2D1" presStyleIdx="0" presStyleCnt="5"/>
      <dgm:spPr/>
    </dgm:pt>
    <dgm:pt modelId="{9E3571CC-9740-4BEE-B9B1-18138B6AC5FB}" type="pres">
      <dgm:prSet presAssocID="{0FB9EF2A-61CD-4EF6-B15F-612780377946}" presName="arrowWedge2" presStyleLbl="fgSibTrans2D1" presStyleIdx="1" presStyleCnt="5"/>
      <dgm:spPr/>
    </dgm:pt>
    <dgm:pt modelId="{CE97BB45-08A8-4A68-ABF3-A4C32CA352AF}" type="pres">
      <dgm:prSet presAssocID="{7F0283C6-8CEE-4380-9962-5553DAD53868}" presName="arrowWedge3" presStyleLbl="fgSibTrans2D1" presStyleIdx="2" presStyleCnt="5"/>
      <dgm:spPr/>
    </dgm:pt>
    <dgm:pt modelId="{F4F07FC8-5155-42BB-8AE3-511191F8E6D2}" type="pres">
      <dgm:prSet presAssocID="{4E43024F-83D7-4A28-9890-83B0683D3B08}" presName="arrowWedge4" presStyleLbl="fgSibTrans2D1" presStyleIdx="3" presStyleCnt="5"/>
      <dgm:spPr/>
    </dgm:pt>
    <dgm:pt modelId="{B16E3A97-4C66-475A-869B-C5BB0768A44B}" type="pres">
      <dgm:prSet presAssocID="{E09AB32F-58F7-4AAD-9D20-DF9B8A7095A9}" presName="arrowWedge5" presStyleLbl="fgSibTrans2D1" presStyleIdx="4" presStyleCnt="5"/>
      <dgm:spPr/>
    </dgm:pt>
  </dgm:ptLst>
  <dgm:cxnLst>
    <dgm:cxn modelId="{A37C0B05-6AF0-48F0-A746-986951B67CFE}" type="presOf" srcId="{61CF4521-1006-4E09-A6F3-94E2D61DCB11}" destId="{120A2170-C8B7-4B75-9F4B-5DD9E8EFE908}" srcOrd="1" destOrd="0" presId="urn:microsoft.com/office/officeart/2005/8/layout/cycle8"/>
    <dgm:cxn modelId="{FE6D9206-ED35-4BA6-95F6-895D0DFBB52C}" type="presOf" srcId="{AD90A51D-8AD4-4329-888A-11FD1393BE1A}" destId="{3099F21B-4FC5-4133-B350-0AF94EC884A6}" srcOrd="0" destOrd="0" presId="urn:microsoft.com/office/officeart/2005/8/layout/cycle8"/>
    <dgm:cxn modelId="{04721515-D9E2-4FF6-8527-6109A61A1337}" srcId="{ADF17556-A70F-434A-86BC-DE5ECEFA4A9E}" destId="{61CF4521-1006-4E09-A6F3-94E2D61DCB11}" srcOrd="0" destOrd="0" parTransId="{B2B776BE-63E0-4657-9B07-1492B5B326AE}" sibTransId="{3ED1B329-74DA-4DFA-A5A6-134577BE5127}"/>
    <dgm:cxn modelId="{7536802C-9F5C-42CB-AC12-9AC6401A8C83}" type="presOf" srcId="{665F7FDB-048C-49D6-81F9-ED736FE0D768}" destId="{4D0B81FB-8D2F-4428-B5E6-B2B6BA9DF1EA}" srcOrd="1" destOrd="0" presId="urn:microsoft.com/office/officeart/2005/8/layout/cycle8"/>
    <dgm:cxn modelId="{52CF052D-7FAA-413F-A758-041D1813BE6F}" type="presOf" srcId="{61CF4521-1006-4E09-A6F3-94E2D61DCB11}" destId="{E61D8C3C-070D-47E2-84FF-095587AE6FD8}" srcOrd="0" destOrd="0" presId="urn:microsoft.com/office/officeart/2005/8/layout/cycle8"/>
    <dgm:cxn modelId="{606EA538-709D-4FD0-B73E-A47EF9939DE4}" srcId="{ADF17556-A70F-434A-86BC-DE5ECEFA4A9E}" destId="{AD90A51D-8AD4-4329-888A-11FD1393BE1A}" srcOrd="1" destOrd="0" parTransId="{D8E4E602-3218-45FA-8799-0B0A745F74F2}" sibTransId="{0FB9EF2A-61CD-4EF6-B15F-612780377946}"/>
    <dgm:cxn modelId="{6C3ADB3C-81A6-4D43-B17D-3860639A888C}" type="presOf" srcId="{FCEACCB4-51B6-4CD0-BCE4-1031B4E48D83}" destId="{39621C75-F43B-41E9-ADD5-93CB75C36397}" srcOrd="0" destOrd="0" presId="urn:microsoft.com/office/officeart/2005/8/layout/cycle8"/>
    <dgm:cxn modelId="{C4119F43-D1E0-406D-B1BF-32D6DD951E5F}" type="presOf" srcId="{ADF17556-A70F-434A-86BC-DE5ECEFA4A9E}" destId="{063E65BD-D83E-49A7-BCD5-9BC2A6F3AEA5}" srcOrd="0" destOrd="0" presId="urn:microsoft.com/office/officeart/2005/8/layout/cycle8"/>
    <dgm:cxn modelId="{14FAEB4A-7727-4DF4-8BEC-0D9CBA5334BE}" srcId="{ADF17556-A70F-434A-86BC-DE5ECEFA4A9E}" destId="{FCEACCB4-51B6-4CD0-BCE4-1031B4E48D83}" srcOrd="2" destOrd="0" parTransId="{31D0FC71-EBAF-4DC5-A4A3-ADC17724830F}" sibTransId="{7F0283C6-8CEE-4380-9962-5553DAD53868}"/>
    <dgm:cxn modelId="{D5FEBB52-6AE9-489A-8105-5055D0DAF982}" type="presOf" srcId="{6F404666-EDEA-4993-AD2E-0012220B0E08}" destId="{4148333C-A4AF-406A-8B29-E10D6955C0B1}" srcOrd="1" destOrd="0" presId="urn:microsoft.com/office/officeart/2005/8/layout/cycle8"/>
    <dgm:cxn modelId="{EEAB1C57-2878-42C4-8156-03D5E1548275}" type="presOf" srcId="{FCEACCB4-51B6-4CD0-BCE4-1031B4E48D83}" destId="{A77C9959-1FE0-4163-9A80-43784F7DDA22}" srcOrd="1" destOrd="0" presId="urn:microsoft.com/office/officeart/2005/8/layout/cycle8"/>
    <dgm:cxn modelId="{66245683-9052-44DB-8ABC-85B72AF26932}" type="presOf" srcId="{AD90A51D-8AD4-4329-888A-11FD1393BE1A}" destId="{85DBD108-CC5A-4EEA-9D03-A8FB1E2DD4E1}" srcOrd="1" destOrd="0" presId="urn:microsoft.com/office/officeart/2005/8/layout/cycle8"/>
    <dgm:cxn modelId="{C024E285-F7DA-474D-BE7F-EE5243E49E28}" type="presOf" srcId="{665F7FDB-048C-49D6-81F9-ED736FE0D768}" destId="{98D52F60-B506-40C7-9EC2-ADB74E61EC48}" srcOrd="0" destOrd="0" presId="urn:microsoft.com/office/officeart/2005/8/layout/cycle8"/>
    <dgm:cxn modelId="{26CD0ABB-89CD-46B9-B82C-D4711A0BCEE4}" srcId="{ADF17556-A70F-434A-86BC-DE5ECEFA4A9E}" destId="{665F7FDB-048C-49D6-81F9-ED736FE0D768}" srcOrd="3" destOrd="0" parTransId="{6DBE53C4-4D67-4512-97D2-81BE729A8AF1}" sibTransId="{4E43024F-83D7-4A28-9890-83B0683D3B08}"/>
    <dgm:cxn modelId="{25E9BAC3-BB82-4DE7-A79E-5928AF458BA9}" type="presOf" srcId="{6F404666-EDEA-4993-AD2E-0012220B0E08}" destId="{658C1E2E-4F97-465A-8A06-61A93CEA8B4A}" srcOrd="0" destOrd="0" presId="urn:microsoft.com/office/officeart/2005/8/layout/cycle8"/>
    <dgm:cxn modelId="{08BC5EED-B2DC-44A8-9C1D-0ABC4E70271F}" srcId="{ADF17556-A70F-434A-86BC-DE5ECEFA4A9E}" destId="{6F404666-EDEA-4993-AD2E-0012220B0E08}" srcOrd="4" destOrd="0" parTransId="{4EB969AB-7353-42E2-96B6-DEA220F3FD29}" sibTransId="{E09AB32F-58F7-4AAD-9D20-DF9B8A7095A9}"/>
    <dgm:cxn modelId="{1CD5D861-1DEE-4028-99DC-8EBC43A926E4}" type="presParOf" srcId="{063E65BD-D83E-49A7-BCD5-9BC2A6F3AEA5}" destId="{E61D8C3C-070D-47E2-84FF-095587AE6FD8}" srcOrd="0" destOrd="0" presId="urn:microsoft.com/office/officeart/2005/8/layout/cycle8"/>
    <dgm:cxn modelId="{DAEA2EB2-88CB-4AED-B17D-DAA37BBF7178}" type="presParOf" srcId="{063E65BD-D83E-49A7-BCD5-9BC2A6F3AEA5}" destId="{42D54E69-3697-4863-B80E-34F2B0E1CC1C}" srcOrd="1" destOrd="0" presId="urn:microsoft.com/office/officeart/2005/8/layout/cycle8"/>
    <dgm:cxn modelId="{0C2CCAEA-BA19-4872-B870-84A4FEAD5660}" type="presParOf" srcId="{063E65BD-D83E-49A7-BCD5-9BC2A6F3AEA5}" destId="{CC8A3370-1244-49E6-B6D2-204F1C375F9B}" srcOrd="2" destOrd="0" presId="urn:microsoft.com/office/officeart/2005/8/layout/cycle8"/>
    <dgm:cxn modelId="{EE68059C-59F7-4B13-A92D-3A80ACDC232D}" type="presParOf" srcId="{063E65BD-D83E-49A7-BCD5-9BC2A6F3AEA5}" destId="{120A2170-C8B7-4B75-9F4B-5DD9E8EFE908}" srcOrd="3" destOrd="0" presId="urn:microsoft.com/office/officeart/2005/8/layout/cycle8"/>
    <dgm:cxn modelId="{3ED8D481-5520-4C42-8BA3-9D71CFC69CA7}" type="presParOf" srcId="{063E65BD-D83E-49A7-BCD5-9BC2A6F3AEA5}" destId="{3099F21B-4FC5-4133-B350-0AF94EC884A6}" srcOrd="4" destOrd="0" presId="urn:microsoft.com/office/officeart/2005/8/layout/cycle8"/>
    <dgm:cxn modelId="{E20ABB64-AD7C-4DE3-9DD8-E67C11FD27DB}" type="presParOf" srcId="{063E65BD-D83E-49A7-BCD5-9BC2A6F3AEA5}" destId="{91CC9A2C-5E9F-4EBD-8A0E-C2885682E74F}" srcOrd="5" destOrd="0" presId="urn:microsoft.com/office/officeart/2005/8/layout/cycle8"/>
    <dgm:cxn modelId="{5A91E72D-FDDE-448E-8693-BB718AE6744C}" type="presParOf" srcId="{063E65BD-D83E-49A7-BCD5-9BC2A6F3AEA5}" destId="{541F4F32-AA3E-48F7-9634-184E81A5C0F4}" srcOrd="6" destOrd="0" presId="urn:microsoft.com/office/officeart/2005/8/layout/cycle8"/>
    <dgm:cxn modelId="{18544752-A646-45EF-B032-4394F0D78AFA}" type="presParOf" srcId="{063E65BD-D83E-49A7-BCD5-9BC2A6F3AEA5}" destId="{85DBD108-CC5A-4EEA-9D03-A8FB1E2DD4E1}" srcOrd="7" destOrd="0" presId="urn:microsoft.com/office/officeart/2005/8/layout/cycle8"/>
    <dgm:cxn modelId="{351D53CB-9080-466D-978E-2BB08C7D37BA}" type="presParOf" srcId="{063E65BD-D83E-49A7-BCD5-9BC2A6F3AEA5}" destId="{39621C75-F43B-41E9-ADD5-93CB75C36397}" srcOrd="8" destOrd="0" presId="urn:microsoft.com/office/officeart/2005/8/layout/cycle8"/>
    <dgm:cxn modelId="{BC8AE513-E497-4FFB-B33A-BD3F7B6402AA}" type="presParOf" srcId="{063E65BD-D83E-49A7-BCD5-9BC2A6F3AEA5}" destId="{187AE20E-A4E8-4C04-A2B1-231E4BB579DA}" srcOrd="9" destOrd="0" presId="urn:microsoft.com/office/officeart/2005/8/layout/cycle8"/>
    <dgm:cxn modelId="{FF288717-66BB-4790-B214-72D42702C4DF}" type="presParOf" srcId="{063E65BD-D83E-49A7-BCD5-9BC2A6F3AEA5}" destId="{60A5914C-B485-4603-9E68-38CD43D0485A}" srcOrd="10" destOrd="0" presId="urn:microsoft.com/office/officeart/2005/8/layout/cycle8"/>
    <dgm:cxn modelId="{DE1E9539-2EDA-4694-91C8-96881618E984}" type="presParOf" srcId="{063E65BD-D83E-49A7-BCD5-9BC2A6F3AEA5}" destId="{A77C9959-1FE0-4163-9A80-43784F7DDA22}" srcOrd="11" destOrd="0" presId="urn:microsoft.com/office/officeart/2005/8/layout/cycle8"/>
    <dgm:cxn modelId="{C9EBE967-56D1-4F72-B5AA-444C2A2A8D9C}" type="presParOf" srcId="{063E65BD-D83E-49A7-BCD5-9BC2A6F3AEA5}" destId="{98D52F60-B506-40C7-9EC2-ADB74E61EC48}" srcOrd="12" destOrd="0" presId="urn:microsoft.com/office/officeart/2005/8/layout/cycle8"/>
    <dgm:cxn modelId="{3ED0EA71-DF65-4439-BF03-69EC01115ED4}" type="presParOf" srcId="{063E65BD-D83E-49A7-BCD5-9BC2A6F3AEA5}" destId="{04C4DB0C-1A78-4DE8-B00E-7FD88841B430}" srcOrd="13" destOrd="0" presId="urn:microsoft.com/office/officeart/2005/8/layout/cycle8"/>
    <dgm:cxn modelId="{845868E0-BFB0-4B47-906F-FB45965C0247}" type="presParOf" srcId="{063E65BD-D83E-49A7-BCD5-9BC2A6F3AEA5}" destId="{F7127F30-CD2F-44E5-BD0F-ABD699545271}" srcOrd="14" destOrd="0" presId="urn:microsoft.com/office/officeart/2005/8/layout/cycle8"/>
    <dgm:cxn modelId="{AE2C2129-41FE-4C28-84B7-592DA660B2E6}" type="presParOf" srcId="{063E65BD-D83E-49A7-BCD5-9BC2A6F3AEA5}" destId="{4D0B81FB-8D2F-4428-B5E6-B2B6BA9DF1EA}" srcOrd="15" destOrd="0" presId="urn:microsoft.com/office/officeart/2005/8/layout/cycle8"/>
    <dgm:cxn modelId="{BB7B7C16-8596-499F-A96D-4B166801CEB0}" type="presParOf" srcId="{063E65BD-D83E-49A7-BCD5-9BC2A6F3AEA5}" destId="{658C1E2E-4F97-465A-8A06-61A93CEA8B4A}" srcOrd="16" destOrd="0" presId="urn:microsoft.com/office/officeart/2005/8/layout/cycle8"/>
    <dgm:cxn modelId="{C5318253-0E29-4690-ABCF-7A5A8EA66089}" type="presParOf" srcId="{063E65BD-D83E-49A7-BCD5-9BC2A6F3AEA5}" destId="{A2BAD83A-78AE-421B-BE53-BA1DDB9047AC}" srcOrd="17" destOrd="0" presId="urn:microsoft.com/office/officeart/2005/8/layout/cycle8"/>
    <dgm:cxn modelId="{FB850A77-FA87-4B6B-8EC7-B838D3E612CA}" type="presParOf" srcId="{063E65BD-D83E-49A7-BCD5-9BC2A6F3AEA5}" destId="{4DD47D20-1A7D-45FB-A562-123EFE99A5E1}" srcOrd="18" destOrd="0" presId="urn:microsoft.com/office/officeart/2005/8/layout/cycle8"/>
    <dgm:cxn modelId="{F908E806-761E-48AB-A56D-0C23814A8A26}" type="presParOf" srcId="{063E65BD-D83E-49A7-BCD5-9BC2A6F3AEA5}" destId="{4148333C-A4AF-406A-8B29-E10D6955C0B1}" srcOrd="19" destOrd="0" presId="urn:microsoft.com/office/officeart/2005/8/layout/cycle8"/>
    <dgm:cxn modelId="{E3FA3AFF-0110-4E8F-A166-0DFA7504F7B7}" type="presParOf" srcId="{063E65BD-D83E-49A7-BCD5-9BC2A6F3AEA5}" destId="{4DE0E7D7-182F-40B6-904A-F0EDE582586C}" srcOrd="20" destOrd="0" presId="urn:microsoft.com/office/officeart/2005/8/layout/cycle8"/>
    <dgm:cxn modelId="{B0539EED-3A05-4E8F-B2BA-5E8D10A91D4C}" type="presParOf" srcId="{063E65BD-D83E-49A7-BCD5-9BC2A6F3AEA5}" destId="{9E3571CC-9740-4BEE-B9B1-18138B6AC5FB}" srcOrd="21" destOrd="0" presId="urn:microsoft.com/office/officeart/2005/8/layout/cycle8"/>
    <dgm:cxn modelId="{003EB436-D5F2-43CF-B867-7F1DD2ABFC3D}" type="presParOf" srcId="{063E65BD-D83E-49A7-BCD5-9BC2A6F3AEA5}" destId="{CE97BB45-08A8-4A68-ABF3-A4C32CA352AF}" srcOrd="22" destOrd="0" presId="urn:microsoft.com/office/officeart/2005/8/layout/cycle8"/>
    <dgm:cxn modelId="{A079CB51-52E9-4900-9191-17C374A82B0D}" type="presParOf" srcId="{063E65BD-D83E-49A7-BCD5-9BC2A6F3AEA5}" destId="{F4F07FC8-5155-42BB-8AE3-511191F8E6D2}" srcOrd="23" destOrd="0" presId="urn:microsoft.com/office/officeart/2005/8/layout/cycle8"/>
    <dgm:cxn modelId="{3203090E-79C4-47F7-A8D4-6D790E7DD1D6}" type="presParOf" srcId="{063E65BD-D83E-49A7-BCD5-9BC2A6F3AEA5}" destId="{B16E3A97-4C66-475A-869B-C5BB0768A44B}" srcOrd="2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1DCB0-6064-492B-A9BE-755F4A6E2681}"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FC27904E-D19E-4A87-8B15-AB3D7AB6FD6C}">
      <dgm:prSet custT="1"/>
      <dgm:spPr/>
      <dgm:t>
        <a:bodyPr/>
        <a:lstStyle/>
        <a:p>
          <a:pPr>
            <a:lnSpc>
              <a:spcPct val="100000"/>
            </a:lnSpc>
            <a:defRPr cap="all"/>
          </a:pPr>
          <a:r>
            <a:rPr lang="sv-SE" sz="1400" cap="none" noProof="0" dirty="0">
              <a:latin typeface="Calibri" panose="020F0502020204030204" pitchFamily="34" charset="0"/>
              <a:ea typeface="Calibri" panose="020F0502020204030204" pitchFamily="34" charset="0"/>
              <a:cs typeface="Calibri" panose="020F0502020204030204" pitchFamily="34" charset="0"/>
            </a:rPr>
            <a:t>Stödjer er styrning i dag omställningen? Vad behöver förändras?</a:t>
          </a:r>
        </a:p>
      </dgm:t>
    </dgm:pt>
    <dgm:pt modelId="{A70F1E83-44DE-4CB9-B1C6-15F5565D969F}" type="parTrans" cxnId="{6472391E-5B5D-4C91-9FBA-59BC8A1F377F}">
      <dgm:prSet/>
      <dgm:spPr/>
      <dgm:t>
        <a:bodyPr/>
        <a:lstStyle/>
        <a:p>
          <a:endParaRPr lang="en-US"/>
        </a:p>
      </dgm:t>
    </dgm:pt>
    <dgm:pt modelId="{5888CEC7-FB00-4527-BE2B-FA41572AB079}" type="sibTrans" cxnId="{6472391E-5B5D-4C91-9FBA-59BC8A1F377F}">
      <dgm:prSet/>
      <dgm:spPr/>
      <dgm:t>
        <a:bodyPr/>
        <a:lstStyle/>
        <a:p>
          <a:endParaRPr lang="en-US"/>
        </a:p>
      </dgm:t>
    </dgm:pt>
    <dgm:pt modelId="{1A477F87-9D66-43B1-8212-687A433F1F9D}">
      <dgm:prSet custT="1"/>
      <dgm:spPr/>
      <dgm:t>
        <a:bodyPr/>
        <a:lstStyle/>
        <a:p>
          <a:pPr>
            <a:lnSpc>
              <a:spcPct val="100000"/>
            </a:lnSpc>
            <a:defRPr cap="all"/>
          </a:pPr>
          <a:r>
            <a:rPr lang="sv-SE" sz="1400" cap="none" noProof="0" dirty="0">
              <a:latin typeface="Calibri" panose="020F0502020204030204" pitchFamily="34" charset="0"/>
              <a:ea typeface="Calibri" panose="020F0502020204030204" pitchFamily="34" charset="0"/>
              <a:cs typeface="Calibri" panose="020F0502020204030204" pitchFamily="34" charset="0"/>
            </a:rPr>
            <a:t>Hur kan olika roller (chefer/ledare, politik och verksamhetsutvecklare) bidra till att skapa förutsättningar för en styrning och ledning som stärker omställningen?  Vad kan ni göra annorlunda? </a:t>
          </a:r>
        </a:p>
      </dgm:t>
    </dgm:pt>
    <dgm:pt modelId="{FB023335-214A-44FB-8D80-44EC285BE480}" type="parTrans" cxnId="{82F1A353-B846-41D2-A99B-BEB1E2FAD0D7}">
      <dgm:prSet/>
      <dgm:spPr/>
      <dgm:t>
        <a:bodyPr/>
        <a:lstStyle/>
        <a:p>
          <a:endParaRPr lang="en-US"/>
        </a:p>
      </dgm:t>
    </dgm:pt>
    <dgm:pt modelId="{76931CD9-F671-438C-AA66-3E487BA0D8F9}" type="sibTrans" cxnId="{82F1A353-B846-41D2-A99B-BEB1E2FAD0D7}">
      <dgm:prSet/>
      <dgm:spPr/>
      <dgm:t>
        <a:bodyPr/>
        <a:lstStyle/>
        <a:p>
          <a:endParaRPr lang="en-US"/>
        </a:p>
      </dgm:t>
    </dgm:pt>
    <dgm:pt modelId="{07DE9C41-8A3B-4695-BD8C-A9AD2BB04AB1}">
      <dgm:prSet custT="1"/>
      <dgm:spPr/>
      <dgm:t>
        <a:bodyPr/>
        <a:lstStyle/>
        <a:p>
          <a:pPr>
            <a:lnSpc>
              <a:spcPct val="100000"/>
            </a:lnSpc>
            <a:defRPr cap="all"/>
          </a:pPr>
          <a:r>
            <a:rPr lang="sv-SE" sz="1400" cap="none" noProof="0" dirty="0">
              <a:latin typeface="Calibri" panose="020F0502020204030204" pitchFamily="34" charset="0"/>
              <a:ea typeface="Calibri" panose="020F0502020204030204" pitchFamily="34" charset="0"/>
              <a:cs typeface="Calibri" panose="020F0502020204030204" pitchFamily="34" charset="0"/>
            </a:rPr>
            <a:t>Hur kan ni stärka kulturen i organisationen så att den främjar omställningen? </a:t>
          </a:r>
        </a:p>
      </dgm:t>
    </dgm:pt>
    <dgm:pt modelId="{8ACB45CF-D770-4A04-B600-81E05D380A54}" type="parTrans" cxnId="{2EE788EB-1467-4E5F-9EA1-DA4B2F3D9306}">
      <dgm:prSet/>
      <dgm:spPr/>
      <dgm:t>
        <a:bodyPr/>
        <a:lstStyle/>
        <a:p>
          <a:endParaRPr lang="en-US"/>
        </a:p>
      </dgm:t>
    </dgm:pt>
    <dgm:pt modelId="{DF3EAA6A-DE17-4DCB-8F06-5717732309A8}" type="sibTrans" cxnId="{2EE788EB-1467-4E5F-9EA1-DA4B2F3D9306}">
      <dgm:prSet/>
      <dgm:spPr/>
      <dgm:t>
        <a:bodyPr/>
        <a:lstStyle/>
        <a:p>
          <a:endParaRPr lang="en-US"/>
        </a:p>
      </dgm:t>
    </dgm:pt>
    <dgm:pt modelId="{34989C31-5C0D-4E7B-974E-A61FCBFFC025}" type="pres">
      <dgm:prSet presAssocID="{8CB1DCB0-6064-492B-A9BE-755F4A6E2681}" presName="root" presStyleCnt="0">
        <dgm:presLayoutVars>
          <dgm:dir/>
          <dgm:resizeHandles val="exact"/>
        </dgm:presLayoutVars>
      </dgm:prSet>
      <dgm:spPr/>
    </dgm:pt>
    <dgm:pt modelId="{27C6CBA1-194A-46FE-A6E5-94AD97944792}" type="pres">
      <dgm:prSet presAssocID="{FC27904E-D19E-4A87-8B15-AB3D7AB6FD6C}" presName="compNode" presStyleCnt="0"/>
      <dgm:spPr/>
    </dgm:pt>
    <dgm:pt modelId="{5CFE5B25-811C-4366-AB96-63E25FE89E5D}" type="pres">
      <dgm:prSet presAssocID="{FC27904E-D19E-4A87-8B15-AB3D7AB6FD6C}" presName="iconBgRect" presStyleLbl="bgShp" presStyleIdx="0" presStyleCnt="3"/>
      <dgm:spPr>
        <a:prstGeom prst="round2DiagRect">
          <a:avLst>
            <a:gd name="adj1" fmla="val 29727"/>
            <a:gd name="adj2" fmla="val 0"/>
          </a:avLst>
        </a:prstGeom>
      </dgm:spPr>
    </dgm:pt>
    <dgm:pt modelId="{167F049E-1AAC-4145-A503-6B0DE6ABFF05}" type="pres">
      <dgm:prSet presAssocID="{FC27904E-D19E-4A87-8B15-AB3D7AB6FD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6CB94A46-3163-4A1C-AFF7-AAE387314003}" type="pres">
      <dgm:prSet presAssocID="{FC27904E-D19E-4A87-8B15-AB3D7AB6FD6C}" presName="spaceRect" presStyleCnt="0"/>
      <dgm:spPr/>
    </dgm:pt>
    <dgm:pt modelId="{1E97E438-D2ED-4905-94E0-D7EBCED8F246}" type="pres">
      <dgm:prSet presAssocID="{FC27904E-D19E-4A87-8B15-AB3D7AB6FD6C}" presName="textRect" presStyleLbl="revTx" presStyleIdx="0" presStyleCnt="3">
        <dgm:presLayoutVars>
          <dgm:chMax val="1"/>
          <dgm:chPref val="1"/>
        </dgm:presLayoutVars>
      </dgm:prSet>
      <dgm:spPr/>
    </dgm:pt>
    <dgm:pt modelId="{6DC5E5F6-C447-4279-A654-34D709703749}" type="pres">
      <dgm:prSet presAssocID="{5888CEC7-FB00-4527-BE2B-FA41572AB079}" presName="sibTrans" presStyleCnt="0"/>
      <dgm:spPr/>
    </dgm:pt>
    <dgm:pt modelId="{C99577C7-BB29-49A6-BF86-4FA86F9C10EE}" type="pres">
      <dgm:prSet presAssocID="{1A477F87-9D66-43B1-8212-687A433F1F9D}" presName="compNode" presStyleCnt="0"/>
      <dgm:spPr/>
    </dgm:pt>
    <dgm:pt modelId="{3571FCCB-ABEB-495A-BA41-BDE3C428842E}" type="pres">
      <dgm:prSet presAssocID="{1A477F87-9D66-43B1-8212-687A433F1F9D}" presName="iconBgRect" presStyleLbl="bgShp" presStyleIdx="1" presStyleCnt="3"/>
      <dgm:spPr>
        <a:prstGeom prst="round2DiagRect">
          <a:avLst>
            <a:gd name="adj1" fmla="val 29727"/>
            <a:gd name="adj2" fmla="val 0"/>
          </a:avLst>
        </a:prstGeom>
      </dgm:spPr>
    </dgm:pt>
    <dgm:pt modelId="{75FCE57C-74DF-40F3-B88A-CD29677BF999}" type="pres">
      <dgm:prSet presAssocID="{1A477F87-9D66-43B1-8212-687A433F1F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F83CB544-B639-4731-8C3F-8CED3E1B25AC}" type="pres">
      <dgm:prSet presAssocID="{1A477F87-9D66-43B1-8212-687A433F1F9D}" presName="spaceRect" presStyleCnt="0"/>
      <dgm:spPr/>
    </dgm:pt>
    <dgm:pt modelId="{897B728B-7D7B-415C-A75F-C49A75926804}" type="pres">
      <dgm:prSet presAssocID="{1A477F87-9D66-43B1-8212-687A433F1F9D}" presName="textRect" presStyleLbl="revTx" presStyleIdx="1" presStyleCnt="3">
        <dgm:presLayoutVars>
          <dgm:chMax val="1"/>
          <dgm:chPref val="1"/>
        </dgm:presLayoutVars>
      </dgm:prSet>
      <dgm:spPr/>
    </dgm:pt>
    <dgm:pt modelId="{D47BCF2F-EACB-48EA-90F9-A2574CF7A3B9}" type="pres">
      <dgm:prSet presAssocID="{76931CD9-F671-438C-AA66-3E487BA0D8F9}" presName="sibTrans" presStyleCnt="0"/>
      <dgm:spPr/>
    </dgm:pt>
    <dgm:pt modelId="{55752E83-D3E6-4B14-98E6-940E18A6615B}" type="pres">
      <dgm:prSet presAssocID="{07DE9C41-8A3B-4695-BD8C-A9AD2BB04AB1}" presName="compNode" presStyleCnt="0"/>
      <dgm:spPr/>
    </dgm:pt>
    <dgm:pt modelId="{F2F13B65-5EFF-466E-A9E2-87CF9DC66C8B}" type="pres">
      <dgm:prSet presAssocID="{07DE9C41-8A3B-4695-BD8C-A9AD2BB04AB1}" presName="iconBgRect" presStyleLbl="bgShp" presStyleIdx="2" presStyleCnt="3"/>
      <dgm:spPr>
        <a:prstGeom prst="round2DiagRect">
          <a:avLst>
            <a:gd name="adj1" fmla="val 29727"/>
            <a:gd name="adj2" fmla="val 0"/>
          </a:avLst>
        </a:prstGeom>
      </dgm:spPr>
    </dgm:pt>
    <dgm:pt modelId="{ADD3B7F8-842A-4ACC-88C9-867ADC6F4228}" type="pres">
      <dgm:prSet presAssocID="{07DE9C41-8A3B-4695-BD8C-A9AD2BB04A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öte"/>
        </a:ext>
      </dgm:extLst>
    </dgm:pt>
    <dgm:pt modelId="{3993A7B9-6065-41AF-A64A-30A338F39215}" type="pres">
      <dgm:prSet presAssocID="{07DE9C41-8A3B-4695-BD8C-A9AD2BB04AB1}" presName="spaceRect" presStyleCnt="0"/>
      <dgm:spPr/>
    </dgm:pt>
    <dgm:pt modelId="{63529620-5C09-4242-868E-1306C48909D0}" type="pres">
      <dgm:prSet presAssocID="{07DE9C41-8A3B-4695-BD8C-A9AD2BB04AB1}" presName="textRect" presStyleLbl="revTx" presStyleIdx="2" presStyleCnt="3">
        <dgm:presLayoutVars>
          <dgm:chMax val="1"/>
          <dgm:chPref val="1"/>
        </dgm:presLayoutVars>
      </dgm:prSet>
      <dgm:spPr/>
    </dgm:pt>
  </dgm:ptLst>
  <dgm:cxnLst>
    <dgm:cxn modelId="{4D9DD305-C542-4423-93EC-A5E730476D7B}" type="presOf" srcId="{1A477F87-9D66-43B1-8212-687A433F1F9D}" destId="{897B728B-7D7B-415C-A75F-C49A75926804}" srcOrd="0" destOrd="0" presId="urn:microsoft.com/office/officeart/2018/5/layout/IconLeafLabelList"/>
    <dgm:cxn modelId="{03F74109-5ACC-4C61-8335-C36B3BB37E30}" type="presOf" srcId="{8CB1DCB0-6064-492B-A9BE-755F4A6E2681}" destId="{34989C31-5C0D-4E7B-974E-A61FCBFFC025}" srcOrd="0" destOrd="0" presId="urn:microsoft.com/office/officeart/2018/5/layout/IconLeafLabelList"/>
    <dgm:cxn modelId="{6472391E-5B5D-4C91-9FBA-59BC8A1F377F}" srcId="{8CB1DCB0-6064-492B-A9BE-755F4A6E2681}" destId="{FC27904E-D19E-4A87-8B15-AB3D7AB6FD6C}" srcOrd="0" destOrd="0" parTransId="{A70F1E83-44DE-4CB9-B1C6-15F5565D969F}" sibTransId="{5888CEC7-FB00-4527-BE2B-FA41572AB079}"/>
    <dgm:cxn modelId="{ABEBE437-B206-4BF5-8177-91444848D131}" type="presOf" srcId="{FC27904E-D19E-4A87-8B15-AB3D7AB6FD6C}" destId="{1E97E438-D2ED-4905-94E0-D7EBCED8F246}" srcOrd="0" destOrd="0" presId="urn:microsoft.com/office/officeart/2018/5/layout/IconLeafLabelList"/>
    <dgm:cxn modelId="{82F1A353-B846-41D2-A99B-BEB1E2FAD0D7}" srcId="{8CB1DCB0-6064-492B-A9BE-755F4A6E2681}" destId="{1A477F87-9D66-43B1-8212-687A433F1F9D}" srcOrd="1" destOrd="0" parTransId="{FB023335-214A-44FB-8D80-44EC285BE480}" sibTransId="{76931CD9-F671-438C-AA66-3E487BA0D8F9}"/>
    <dgm:cxn modelId="{006CE485-C96A-43F9-B58E-24F730883DBC}" type="presOf" srcId="{07DE9C41-8A3B-4695-BD8C-A9AD2BB04AB1}" destId="{63529620-5C09-4242-868E-1306C48909D0}" srcOrd="0" destOrd="0" presId="urn:microsoft.com/office/officeart/2018/5/layout/IconLeafLabelList"/>
    <dgm:cxn modelId="{2EE788EB-1467-4E5F-9EA1-DA4B2F3D9306}" srcId="{8CB1DCB0-6064-492B-A9BE-755F4A6E2681}" destId="{07DE9C41-8A3B-4695-BD8C-A9AD2BB04AB1}" srcOrd="2" destOrd="0" parTransId="{8ACB45CF-D770-4A04-B600-81E05D380A54}" sibTransId="{DF3EAA6A-DE17-4DCB-8F06-5717732309A8}"/>
    <dgm:cxn modelId="{8055F145-B822-427A-ACB3-5210E539FCA7}" type="presParOf" srcId="{34989C31-5C0D-4E7B-974E-A61FCBFFC025}" destId="{27C6CBA1-194A-46FE-A6E5-94AD97944792}" srcOrd="0" destOrd="0" presId="urn:microsoft.com/office/officeart/2018/5/layout/IconLeafLabelList"/>
    <dgm:cxn modelId="{0F5D4BBD-1BD2-46BF-A044-2B05C5FFBC0F}" type="presParOf" srcId="{27C6CBA1-194A-46FE-A6E5-94AD97944792}" destId="{5CFE5B25-811C-4366-AB96-63E25FE89E5D}" srcOrd="0" destOrd="0" presId="urn:microsoft.com/office/officeart/2018/5/layout/IconLeafLabelList"/>
    <dgm:cxn modelId="{8D9AC95D-D403-44A5-8D39-248DC0E2C724}" type="presParOf" srcId="{27C6CBA1-194A-46FE-A6E5-94AD97944792}" destId="{167F049E-1AAC-4145-A503-6B0DE6ABFF05}" srcOrd="1" destOrd="0" presId="urn:microsoft.com/office/officeart/2018/5/layout/IconLeafLabelList"/>
    <dgm:cxn modelId="{E98366A2-127A-402F-B004-16338BD128FE}" type="presParOf" srcId="{27C6CBA1-194A-46FE-A6E5-94AD97944792}" destId="{6CB94A46-3163-4A1C-AFF7-AAE387314003}" srcOrd="2" destOrd="0" presId="urn:microsoft.com/office/officeart/2018/5/layout/IconLeafLabelList"/>
    <dgm:cxn modelId="{C9AEC0A2-F015-47AA-80F6-672B442AB687}" type="presParOf" srcId="{27C6CBA1-194A-46FE-A6E5-94AD97944792}" destId="{1E97E438-D2ED-4905-94E0-D7EBCED8F246}" srcOrd="3" destOrd="0" presId="urn:microsoft.com/office/officeart/2018/5/layout/IconLeafLabelList"/>
    <dgm:cxn modelId="{22B194F1-B904-49DC-BF0E-F9C82DDB2FD0}" type="presParOf" srcId="{34989C31-5C0D-4E7B-974E-A61FCBFFC025}" destId="{6DC5E5F6-C447-4279-A654-34D709703749}" srcOrd="1" destOrd="0" presId="urn:microsoft.com/office/officeart/2018/5/layout/IconLeafLabelList"/>
    <dgm:cxn modelId="{F11EE54D-2F02-49E4-9D06-7F1C27FE7D62}" type="presParOf" srcId="{34989C31-5C0D-4E7B-974E-A61FCBFFC025}" destId="{C99577C7-BB29-49A6-BF86-4FA86F9C10EE}" srcOrd="2" destOrd="0" presId="urn:microsoft.com/office/officeart/2018/5/layout/IconLeafLabelList"/>
    <dgm:cxn modelId="{A99C801C-B7D2-4DF1-88BF-C1D8AF11FA7B}" type="presParOf" srcId="{C99577C7-BB29-49A6-BF86-4FA86F9C10EE}" destId="{3571FCCB-ABEB-495A-BA41-BDE3C428842E}" srcOrd="0" destOrd="0" presId="urn:microsoft.com/office/officeart/2018/5/layout/IconLeafLabelList"/>
    <dgm:cxn modelId="{6DDDA0FA-3301-4761-81D8-4E58FC13C87A}" type="presParOf" srcId="{C99577C7-BB29-49A6-BF86-4FA86F9C10EE}" destId="{75FCE57C-74DF-40F3-B88A-CD29677BF999}" srcOrd="1" destOrd="0" presId="urn:microsoft.com/office/officeart/2018/5/layout/IconLeafLabelList"/>
    <dgm:cxn modelId="{A89E3EB7-4528-48E2-9579-2F4F1AF2E4C5}" type="presParOf" srcId="{C99577C7-BB29-49A6-BF86-4FA86F9C10EE}" destId="{F83CB544-B639-4731-8C3F-8CED3E1B25AC}" srcOrd="2" destOrd="0" presId="urn:microsoft.com/office/officeart/2018/5/layout/IconLeafLabelList"/>
    <dgm:cxn modelId="{8ABA0D4C-81A6-444C-A159-2440B715FF09}" type="presParOf" srcId="{C99577C7-BB29-49A6-BF86-4FA86F9C10EE}" destId="{897B728B-7D7B-415C-A75F-C49A75926804}" srcOrd="3" destOrd="0" presId="urn:microsoft.com/office/officeart/2018/5/layout/IconLeafLabelList"/>
    <dgm:cxn modelId="{B76429CB-4336-4318-9849-B7F4BD9BE3A7}" type="presParOf" srcId="{34989C31-5C0D-4E7B-974E-A61FCBFFC025}" destId="{D47BCF2F-EACB-48EA-90F9-A2574CF7A3B9}" srcOrd="3" destOrd="0" presId="urn:microsoft.com/office/officeart/2018/5/layout/IconLeafLabelList"/>
    <dgm:cxn modelId="{1919986D-F1FA-42B0-AD51-18C0C1C99D59}" type="presParOf" srcId="{34989C31-5C0D-4E7B-974E-A61FCBFFC025}" destId="{55752E83-D3E6-4B14-98E6-940E18A6615B}" srcOrd="4" destOrd="0" presId="urn:microsoft.com/office/officeart/2018/5/layout/IconLeafLabelList"/>
    <dgm:cxn modelId="{A5158DF3-0400-4EFF-A31B-69A1676FA90A}" type="presParOf" srcId="{55752E83-D3E6-4B14-98E6-940E18A6615B}" destId="{F2F13B65-5EFF-466E-A9E2-87CF9DC66C8B}" srcOrd="0" destOrd="0" presId="urn:microsoft.com/office/officeart/2018/5/layout/IconLeafLabelList"/>
    <dgm:cxn modelId="{C885D680-14AC-46CC-B948-28A1AAE1F915}" type="presParOf" srcId="{55752E83-D3E6-4B14-98E6-940E18A6615B}" destId="{ADD3B7F8-842A-4ACC-88C9-867ADC6F4228}" srcOrd="1" destOrd="0" presId="urn:microsoft.com/office/officeart/2018/5/layout/IconLeafLabelList"/>
    <dgm:cxn modelId="{F924A52A-2987-447C-8CF7-C2C9816ED621}" type="presParOf" srcId="{55752E83-D3E6-4B14-98E6-940E18A6615B}" destId="{3993A7B9-6065-41AF-A64A-30A338F39215}" srcOrd="2" destOrd="0" presId="urn:microsoft.com/office/officeart/2018/5/layout/IconLeafLabelList"/>
    <dgm:cxn modelId="{1D6962C8-9ECF-43B0-8A2A-120792F3EB46}" type="presParOf" srcId="{55752E83-D3E6-4B14-98E6-940E18A6615B}" destId="{63529620-5C09-4242-868E-1306C48909D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E59D-EC69-438D-8089-04C9150AD7E0}">
      <dsp:nvSpPr>
        <dsp:cNvPr id="0" name=""/>
        <dsp:cNvSpPr/>
      </dsp:nvSpPr>
      <dsp:spPr>
        <a:xfrm>
          <a:off x="2761827" y="2949359"/>
          <a:ext cx="2287081" cy="228708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sv-SE" sz="2700" kern="1200" dirty="0">
              <a:latin typeface="+mn-lt"/>
              <a:cs typeface="Times New Roman" panose="02020603050405020304" pitchFamily="18" charset="0"/>
            </a:rPr>
            <a:t>Mål: Långsiktig och hållbar förändring</a:t>
          </a:r>
        </a:p>
      </dsp:txBody>
      <dsp:txXfrm>
        <a:off x="3096762" y="3284294"/>
        <a:ext cx="1617211" cy="1617211"/>
      </dsp:txXfrm>
    </dsp:sp>
    <dsp:sp modelId="{B3A6A45E-D5C7-46CD-8795-EBC0B3BCE36C}">
      <dsp:nvSpPr>
        <dsp:cNvPr id="0" name=""/>
        <dsp:cNvSpPr/>
      </dsp:nvSpPr>
      <dsp:spPr>
        <a:xfrm rot="12900000">
          <a:off x="1086991" y="2481732"/>
          <a:ext cx="1965672" cy="6518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747F9-C7B7-440F-8344-F6D5DFA44AFA}">
      <dsp:nvSpPr>
        <dsp:cNvPr id="0" name=""/>
        <dsp:cNvSpPr/>
      </dsp:nvSpPr>
      <dsp:spPr>
        <a:xfrm>
          <a:off x="178371" y="1374818"/>
          <a:ext cx="2172727" cy="17381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sv-SE" sz="2100" kern="1200" dirty="0">
              <a:latin typeface="+mn-lt"/>
              <a:cs typeface="Times New Roman" panose="02020603050405020304" pitchFamily="18" charset="0"/>
            </a:rPr>
            <a:t>Social hållbarhet med individen i fokus </a:t>
          </a:r>
        </a:p>
      </dsp:txBody>
      <dsp:txXfrm>
        <a:off x="229281" y="1425728"/>
        <a:ext cx="2070907" cy="1636361"/>
      </dsp:txXfrm>
    </dsp:sp>
    <dsp:sp modelId="{D15FFCB4-26AD-476A-9520-A4D180CFD4B0}">
      <dsp:nvSpPr>
        <dsp:cNvPr id="0" name=""/>
        <dsp:cNvSpPr/>
      </dsp:nvSpPr>
      <dsp:spPr>
        <a:xfrm rot="16200000">
          <a:off x="2922531" y="1526210"/>
          <a:ext cx="1965672" cy="6518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ABD9D9-D46B-49B0-B0FB-9D6D05E1887A}">
      <dsp:nvSpPr>
        <dsp:cNvPr id="0" name=""/>
        <dsp:cNvSpPr/>
      </dsp:nvSpPr>
      <dsp:spPr>
        <a:xfrm>
          <a:off x="2819004" y="192"/>
          <a:ext cx="2172727" cy="17381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sv-SE" sz="2100" kern="1200" dirty="0">
              <a:latin typeface="+mn-lt"/>
              <a:cs typeface="Times New Roman" panose="02020603050405020304" pitchFamily="18" charset="0"/>
            </a:rPr>
            <a:t>Ett förebyggande perspektiv som ger människor lika möjligheter och rättigheter </a:t>
          </a:r>
        </a:p>
      </dsp:txBody>
      <dsp:txXfrm>
        <a:off x="2869914" y="51102"/>
        <a:ext cx="2070907" cy="1636361"/>
      </dsp:txXfrm>
    </dsp:sp>
    <dsp:sp modelId="{A79A02C5-0A8D-4929-870E-4A82A61F8A3C}">
      <dsp:nvSpPr>
        <dsp:cNvPr id="0" name=""/>
        <dsp:cNvSpPr/>
      </dsp:nvSpPr>
      <dsp:spPr>
        <a:xfrm rot="19500000">
          <a:off x="4758072" y="2481732"/>
          <a:ext cx="1965672" cy="6518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251BB8-8106-489C-A273-71C56AC3441A}">
      <dsp:nvSpPr>
        <dsp:cNvPr id="0" name=""/>
        <dsp:cNvSpPr/>
      </dsp:nvSpPr>
      <dsp:spPr>
        <a:xfrm>
          <a:off x="5459637" y="1374818"/>
          <a:ext cx="2172727" cy="17381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sv-SE" sz="2100" kern="1200" dirty="0">
              <a:latin typeface="+mn-lt"/>
              <a:cs typeface="Times New Roman" panose="02020603050405020304" pitchFamily="18" charset="0"/>
            </a:rPr>
            <a:t>Behovsanpassade insatser med ett förebyggande och evidensbaserat perspektiv</a:t>
          </a:r>
        </a:p>
      </dsp:txBody>
      <dsp:txXfrm>
        <a:off x="5510547" y="1425728"/>
        <a:ext cx="2070907" cy="1636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46142-1244-4217-AC00-4D375D95BB0A}">
      <dsp:nvSpPr>
        <dsp:cNvPr id="0" name=""/>
        <dsp:cNvSpPr/>
      </dsp:nvSpPr>
      <dsp:spPr>
        <a:xfrm>
          <a:off x="647480" y="0"/>
          <a:ext cx="7338108" cy="5540456"/>
        </a:xfrm>
        <a:prstGeom prst="rightArrow">
          <a:avLst/>
        </a:prstGeom>
        <a:solidFill>
          <a:srgbClr val="0E2841">
            <a:alpha val="19000"/>
          </a:srgbClr>
        </a:solidFill>
        <a:ln>
          <a:noFill/>
        </a:ln>
        <a:effectLst/>
      </dsp:spPr>
      <dsp:style>
        <a:lnRef idx="0">
          <a:scrgbClr r="0" g="0" b="0"/>
        </a:lnRef>
        <a:fillRef idx="1">
          <a:scrgbClr r="0" g="0" b="0"/>
        </a:fillRef>
        <a:effectRef idx="0">
          <a:scrgbClr r="0" g="0" b="0"/>
        </a:effectRef>
        <a:fontRef idx="minor"/>
      </dsp:style>
    </dsp:sp>
    <dsp:sp modelId="{DC457F97-3FBE-4D9B-B2FC-F4252604C1CC}">
      <dsp:nvSpPr>
        <dsp:cNvPr id="0" name=""/>
        <dsp:cNvSpPr/>
      </dsp:nvSpPr>
      <dsp:spPr>
        <a:xfrm>
          <a:off x="0"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Framtidens socialtjänst (2017:03)</a:t>
          </a:r>
        </a:p>
      </dsp:txBody>
      <dsp:txXfrm>
        <a:off x="67392" y="1729528"/>
        <a:ext cx="1245748" cy="2081398"/>
      </dsp:txXfrm>
    </dsp:sp>
    <dsp:sp modelId="{B756065C-6D29-4448-9AFF-4125686D4538}">
      <dsp:nvSpPr>
        <dsp:cNvPr id="0" name=""/>
        <dsp:cNvSpPr/>
      </dsp:nvSpPr>
      <dsp:spPr>
        <a:xfrm>
          <a:off x="1451930"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Ju förr desto bättre – vägar till en förebyggande socialtjänst (SOU 2018:32)</a:t>
          </a:r>
        </a:p>
      </dsp:txBody>
      <dsp:txXfrm>
        <a:off x="1519322" y="1729528"/>
        <a:ext cx="1245748" cy="2081398"/>
      </dsp:txXfrm>
    </dsp:sp>
    <dsp:sp modelId="{DB88539A-2CD2-45A2-B940-4CEDAD88DC06}">
      <dsp:nvSpPr>
        <dsp:cNvPr id="0" name=""/>
        <dsp:cNvSpPr/>
      </dsp:nvSpPr>
      <dsp:spPr>
        <a:xfrm>
          <a:off x="2901488"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Hållbar socialtjänst – En ny socialtjänstlag (SOU 2020:47)</a:t>
          </a:r>
        </a:p>
      </dsp:txBody>
      <dsp:txXfrm>
        <a:off x="2968880" y="1729528"/>
        <a:ext cx="1245748" cy="2081398"/>
      </dsp:txXfrm>
    </dsp:sp>
    <dsp:sp modelId="{8D366C50-54B1-458D-A312-874E2DE35C43}">
      <dsp:nvSpPr>
        <dsp:cNvPr id="0" name=""/>
        <dsp:cNvSpPr/>
      </dsp:nvSpPr>
      <dsp:spPr>
        <a:xfrm>
          <a:off x="4351047"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Juli 2024 Lagrådsremiss En förebyggande socialtjänstlag – för ökade rättigheter, skyldigheter och möjligheter</a:t>
          </a:r>
        </a:p>
      </dsp:txBody>
      <dsp:txXfrm>
        <a:off x="4418439" y="1729528"/>
        <a:ext cx="1245748" cy="2081398"/>
      </dsp:txXfrm>
    </dsp:sp>
    <dsp:sp modelId="{E61B86A8-5395-45C3-A8AF-2C102A3AC91E}">
      <dsp:nvSpPr>
        <dsp:cNvPr id="0" name=""/>
        <dsp:cNvSpPr/>
      </dsp:nvSpPr>
      <dsp:spPr>
        <a:xfrm>
          <a:off x="5800606"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i="1" kern="1200" dirty="0"/>
            <a:t>Januari 2025 – Förväntad proposition och riksdagsbeslut</a:t>
          </a:r>
        </a:p>
      </dsp:txBody>
      <dsp:txXfrm>
        <a:off x="5867998" y="1729528"/>
        <a:ext cx="1245748" cy="2081398"/>
      </dsp:txXfrm>
    </dsp:sp>
    <dsp:sp modelId="{9203BAEA-F6F1-4C7C-AC15-DC98E43FA6E6}">
      <dsp:nvSpPr>
        <dsp:cNvPr id="0" name=""/>
        <dsp:cNvSpPr/>
      </dsp:nvSpPr>
      <dsp:spPr>
        <a:xfrm>
          <a:off x="7250165" y="1662136"/>
          <a:ext cx="1380532" cy="2216182"/>
        </a:xfrm>
        <a:prstGeom prst="roundRect">
          <a:avLst/>
        </a:prstGeom>
        <a:solidFill>
          <a:srgbClr val="0E28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i="1" kern="1200" dirty="0"/>
            <a:t>1 juli 2025 Lagen föreslås träda i kraft</a:t>
          </a:r>
        </a:p>
      </dsp:txBody>
      <dsp:txXfrm>
        <a:off x="7317557" y="1729528"/>
        <a:ext cx="1245748" cy="2081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0CBEC-E1DB-49B0-BC0C-83B48BBC614B}">
      <dsp:nvSpPr>
        <dsp:cNvPr id="0" name=""/>
        <dsp:cNvSpPr/>
      </dsp:nvSpPr>
      <dsp:spPr>
        <a:xfrm>
          <a:off x="3908319" y="1379873"/>
          <a:ext cx="3294227" cy="3294227"/>
        </a:xfrm>
        <a:prstGeom prst="ellipse">
          <a:avLst/>
        </a:prstGeom>
        <a:solidFill>
          <a:srgbClr val="0E2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sv-SE" sz="4400" b="1" kern="1200" dirty="0">
              <a:solidFill>
                <a:schemeClr val="bg1"/>
              </a:solidFill>
            </a:rPr>
            <a:t>Social-tjänsten</a:t>
          </a:r>
        </a:p>
      </dsp:txBody>
      <dsp:txXfrm>
        <a:off x="4390747" y="1862301"/>
        <a:ext cx="2329371" cy="2329371"/>
      </dsp:txXfrm>
    </dsp:sp>
    <dsp:sp modelId="{20291FA6-CB9E-42C5-B060-388C32F3BC1F}">
      <dsp:nvSpPr>
        <dsp:cNvPr id="0" name=""/>
        <dsp:cNvSpPr/>
      </dsp:nvSpPr>
      <dsp:spPr>
        <a:xfrm>
          <a:off x="4667410" y="-47907"/>
          <a:ext cx="1776046" cy="1776046"/>
        </a:xfrm>
        <a:prstGeom prst="ellipse">
          <a:avLst/>
        </a:prstGeom>
        <a:solidFill>
          <a:srgbClr val="0E2841">
            <a:alpha val="1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sv-SE" sz="2400" kern="1200" dirty="0"/>
            <a:t>Utåt-riktad</a:t>
          </a:r>
        </a:p>
      </dsp:txBody>
      <dsp:txXfrm>
        <a:off x="4927506" y="212189"/>
        <a:ext cx="1255854" cy="1255854"/>
      </dsp:txXfrm>
    </dsp:sp>
    <dsp:sp modelId="{E036B0A4-B168-4AAD-865F-4E8F12692739}">
      <dsp:nvSpPr>
        <dsp:cNvPr id="0" name=""/>
        <dsp:cNvSpPr/>
      </dsp:nvSpPr>
      <dsp:spPr>
        <a:xfrm>
          <a:off x="6854282" y="2138964"/>
          <a:ext cx="1776046" cy="1776046"/>
        </a:xfrm>
        <a:prstGeom prst="ellipse">
          <a:avLst/>
        </a:prstGeom>
        <a:solidFill>
          <a:srgbClr val="0E2841">
            <a:alpha val="1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sv-SE" sz="2400" kern="1200" dirty="0"/>
            <a:t>Synlig</a:t>
          </a:r>
        </a:p>
      </dsp:txBody>
      <dsp:txXfrm>
        <a:off x="7114378" y="2399060"/>
        <a:ext cx="1255854" cy="1255854"/>
      </dsp:txXfrm>
    </dsp:sp>
    <dsp:sp modelId="{3F0C62BC-A56D-4504-B42E-0568A0ADC4A0}">
      <dsp:nvSpPr>
        <dsp:cNvPr id="0" name=""/>
        <dsp:cNvSpPr/>
      </dsp:nvSpPr>
      <dsp:spPr>
        <a:xfrm>
          <a:off x="4667410" y="4325836"/>
          <a:ext cx="1776046" cy="1776046"/>
        </a:xfrm>
        <a:prstGeom prst="ellipse">
          <a:avLst/>
        </a:prstGeom>
        <a:solidFill>
          <a:srgbClr val="0E2841">
            <a:alpha val="1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sv-SE" sz="2400" kern="1200" dirty="0"/>
            <a:t>Tillit</a:t>
          </a:r>
        </a:p>
      </dsp:txBody>
      <dsp:txXfrm>
        <a:off x="4927506" y="4585932"/>
        <a:ext cx="1255854" cy="1255854"/>
      </dsp:txXfrm>
    </dsp:sp>
    <dsp:sp modelId="{B3A4F590-2EAF-48AE-AEED-59CA50A1849B}">
      <dsp:nvSpPr>
        <dsp:cNvPr id="0" name=""/>
        <dsp:cNvSpPr/>
      </dsp:nvSpPr>
      <dsp:spPr>
        <a:xfrm>
          <a:off x="2480538" y="2138964"/>
          <a:ext cx="1776046" cy="1776046"/>
        </a:xfrm>
        <a:prstGeom prst="ellipse">
          <a:avLst/>
        </a:prstGeom>
        <a:solidFill>
          <a:srgbClr val="0E2841">
            <a:alpha val="1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sv-SE" sz="2400" kern="1200" dirty="0"/>
            <a:t>Gott be-mötande</a:t>
          </a:r>
          <a:endParaRPr lang="sv-SE" sz="1700" kern="1200" dirty="0"/>
        </a:p>
      </dsp:txBody>
      <dsp:txXfrm>
        <a:off x="2740634" y="2399060"/>
        <a:ext cx="1255854" cy="1255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D8C3C-070D-47E2-84FF-095587AE6FD8}">
      <dsp:nvSpPr>
        <dsp:cNvPr id="0" name=""/>
        <dsp:cNvSpPr/>
      </dsp:nvSpPr>
      <dsp:spPr>
        <a:xfrm>
          <a:off x="1794170" y="353151"/>
          <a:ext cx="4792358" cy="4792358"/>
        </a:xfrm>
        <a:prstGeom prst="pie">
          <a:avLst>
            <a:gd name="adj1" fmla="val 16200000"/>
            <a:gd name="adj2" fmla="val 2052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Arial" panose="020B0604020202020204" pitchFamily="34" charset="0"/>
              <a:ea typeface="Calibri" panose="020F0502020204030204" pitchFamily="34" charset="0"/>
              <a:cs typeface="Arial" panose="020B0604020202020204" pitchFamily="34" charset="0"/>
            </a:rPr>
            <a:t>Grundläggande värdefrågor – jämlikhet och jämställdhet</a:t>
          </a:r>
        </a:p>
      </dsp:txBody>
      <dsp:txXfrm>
        <a:off x="4294184" y="1158723"/>
        <a:ext cx="1540401" cy="1026934"/>
      </dsp:txXfrm>
    </dsp:sp>
    <dsp:sp modelId="{3099F21B-4FC5-4133-B350-0AF94EC884A6}">
      <dsp:nvSpPr>
        <dsp:cNvPr id="0" name=""/>
        <dsp:cNvSpPr/>
      </dsp:nvSpPr>
      <dsp:spPr>
        <a:xfrm>
          <a:off x="1835247" y="480947"/>
          <a:ext cx="4792358" cy="4792358"/>
        </a:xfrm>
        <a:prstGeom prst="pie">
          <a:avLst>
            <a:gd name="adj1" fmla="val 20520000"/>
            <a:gd name="adj2" fmla="val 324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Arial" panose="020B0604020202020204" pitchFamily="34" charset="0"/>
              <a:ea typeface="Calibri" panose="020F0502020204030204" pitchFamily="34" charset="0"/>
              <a:cs typeface="Arial" panose="020B0604020202020204" pitchFamily="34" charset="0"/>
            </a:rPr>
            <a:t>Förebyggande och lätt tillgänglig</a:t>
          </a:r>
        </a:p>
      </dsp:txBody>
      <dsp:txXfrm>
        <a:off x="4921754" y="2670598"/>
        <a:ext cx="1426297" cy="1141037"/>
      </dsp:txXfrm>
    </dsp:sp>
    <dsp:sp modelId="{39621C75-F43B-41E9-ADD5-93CB75C36397}">
      <dsp:nvSpPr>
        <dsp:cNvPr id="0" name=""/>
        <dsp:cNvSpPr/>
      </dsp:nvSpPr>
      <dsp:spPr>
        <a:xfrm>
          <a:off x="1726849" y="559679"/>
          <a:ext cx="4792358" cy="4792358"/>
        </a:xfrm>
        <a:prstGeom prst="pie">
          <a:avLst>
            <a:gd name="adj1" fmla="val 3240000"/>
            <a:gd name="adj2" fmla="val 756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Arial" panose="020B0604020202020204" pitchFamily="34" charset="0"/>
              <a:ea typeface="Calibri" panose="020F0502020204030204" pitchFamily="34" charset="0"/>
              <a:cs typeface="Arial" panose="020B0604020202020204" pitchFamily="34" charset="0"/>
            </a:rPr>
            <a:t>Vetenskap och beprövad erfarenhet</a:t>
          </a:r>
        </a:p>
      </dsp:txBody>
      <dsp:txXfrm>
        <a:off x="3438405" y="3925740"/>
        <a:ext cx="1369245" cy="1255141"/>
      </dsp:txXfrm>
    </dsp:sp>
    <dsp:sp modelId="{98D52F60-B506-40C7-9EC2-ADB74E61EC48}">
      <dsp:nvSpPr>
        <dsp:cNvPr id="0" name=""/>
        <dsp:cNvSpPr/>
      </dsp:nvSpPr>
      <dsp:spPr>
        <a:xfrm>
          <a:off x="1618450" y="480947"/>
          <a:ext cx="4792358" cy="4792358"/>
        </a:xfrm>
        <a:prstGeom prst="pie">
          <a:avLst>
            <a:gd name="adj1" fmla="val 7560000"/>
            <a:gd name="adj2" fmla="val 1188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Arial" panose="020B0604020202020204" pitchFamily="34" charset="0"/>
              <a:ea typeface="Calibri" panose="020F0502020204030204" pitchFamily="34" charset="0"/>
              <a:cs typeface="Arial" panose="020B0604020202020204" pitchFamily="34" charset="0"/>
            </a:rPr>
            <a:t>Samhälls-planering &amp; planering av insatser </a:t>
          </a:r>
        </a:p>
      </dsp:txBody>
      <dsp:txXfrm>
        <a:off x="1898004" y="2670598"/>
        <a:ext cx="1426297" cy="1141037"/>
      </dsp:txXfrm>
    </dsp:sp>
    <dsp:sp modelId="{658C1E2E-4F97-465A-8A06-61A93CEA8B4A}">
      <dsp:nvSpPr>
        <dsp:cNvPr id="0" name=""/>
        <dsp:cNvSpPr/>
      </dsp:nvSpPr>
      <dsp:spPr>
        <a:xfrm>
          <a:off x="1659527" y="353151"/>
          <a:ext cx="4792358" cy="4792358"/>
        </a:xfrm>
        <a:prstGeom prst="pie">
          <a:avLst>
            <a:gd name="adj1" fmla="val 1188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Arial" panose="020B0604020202020204" pitchFamily="34" charset="0"/>
              <a:ea typeface="Calibri" panose="020F0502020204030204" pitchFamily="34" charset="0"/>
              <a:cs typeface="Arial" panose="020B0604020202020204" pitchFamily="34" charset="0"/>
            </a:rPr>
            <a:t>Insatser utan behovsprövning/ service </a:t>
          </a:r>
        </a:p>
      </dsp:txBody>
      <dsp:txXfrm>
        <a:off x="2411471" y="1158723"/>
        <a:ext cx="1540401" cy="1026934"/>
      </dsp:txXfrm>
    </dsp:sp>
    <dsp:sp modelId="{4DE0E7D7-182F-40B6-904A-F0EDE582586C}">
      <dsp:nvSpPr>
        <dsp:cNvPr id="0" name=""/>
        <dsp:cNvSpPr/>
      </dsp:nvSpPr>
      <dsp:spPr>
        <a:xfrm>
          <a:off x="1497274" y="56481"/>
          <a:ext cx="5385698" cy="5385698"/>
        </a:xfrm>
        <a:prstGeom prst="circularArrow">
          <a:avLst>
            <a:gd name="adj1" fmla="val 5085"/>
            <a:gd name="adj2" fmla="val 327528"/>
            <a:gd name="adj3" fmla="val 20192361"/>
            <a:gd name="adj4" fmla="val 16200324"/>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3571CC-9740-4BEE-B9B1-18138B6AC5FB}">
      <dsp:nvSpPr>
        <dsp:cNvPr id="0" name=""/>
        <dsp:cNvSpPr/>
      </dsp:nvSpPr>
      <dsp:spPr>
        <a:xfrm>
          <a:off x="1538909" y="184235"/>
          <a:ext cx="5385698" cy="5385698"/>
        </a:xfrm>
        <a:prstGeom prst="circularArrow">
          <a:avLst>
            <a:gd name="adj1" fmla="val 5085"/>
            <a:gd name="adj2" fmla="val 327528"/>
            <a:gd name="adj3" fmla="val 2912753"/>
            <a:gd name="adj4" fmla="val 20519953"/>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E97BB45-08A8-4A68-ABF3-A4C32CA352AF}">
      <dsp:nvSpPr>
        <dsp:cNvPr id="0" name=""/>
        <dsp:cNvSpPr/>
      </dsp:nvSpPr>
      <dsp:spPr>
        <a:xfrm>
          <a:off x="1430179" y="263207"/>
          <a:ext cx="5385698" cy="5385698"/>
        </a:xfrm>
        <a:prstGeom prst="circularArrow">
          <a:avLst>
            <a:gd name="adj1" fmla="val 5085"/>
            <a:gd name="adj2" fmla="val 327528"/>
            <a:gd name="adj3" fmla="val 7232777"/>
            <a:gd name="adj4" fmla="val 3239695"/>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F07FC8-5155-42BB-8AE3-511191F8E6D2}">
      <dsp:nvSpPr>
        <dsp:cNvPr id="0" name=""/>
        <dsp:cNvSpPr/>
      </dsp:nvSpPr>
      <dsp:spPr>
        <a:xfrm>
          <a:off x="1321449" y="184235"/>
          <a:ext cx="5385698" cy="5385698"/>
        </a:xfrm>
        <a:prstGeom prst="circularArrow">
          <a:avLst>
            <a:gd name="adj1" fmla="val 5085"/>
            <a:gd name="adj2" fmla="val 327528"/>
            <a:gd name="adj3" fmla="val 11552519"/>
            <a:gd name="adj4" fmla="val 7559718"/>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6E3A97-4C66-475A-869B-C5BB0768A44B}">
      <dsp:nvSpPr>
        <dsp:cNvPr id="0" name=""/>
        <dsp:cNvSpPr/>
      </dsp:nvSpPr>
      <dsp:spPr>
        <a:xfrm>
          <a:off x="1363083" y="56481"/>
          <a:ext cx="5385698" cy="5385698"/>
        </a:xfrm>
        <a:prstGeom prst="circularArrow">
          <a:avLst>
            <a:gd name="adj1" fmla="val 5085"/>
            <a:gd name="adj2" fmla="val 327528"/>
            <a:gd name="adj3" fmla="val 15872148"/>
            <a:gd name="adj4" fmla="val 11880111"/>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5B25-811C-4366-AB96-63E25FE89E5D}">
      <dsp:nvSpPr>
        <dsp:cNvPr id="0" name=""/>
        <dsp:cNvSpPr/>
      </dsp:nvSpPr>
      <dsp:spPr>
        <a:xfrm>
          <a:off x="555579" y="422262"/>
          <a:ext cx="1647000" cy="1647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F049E-1AAC-4145-A503-6B0DE6ABFF05}">
      <dsp:nvSpPr>
        <dsp:cNvPr id="0" name=""/>
        <dsp:cNvSpPr/>
      </dsp:nvSpPr>
      <dsp:spPr>
        <a:xfrm>
          <a:off x="906579" y="773262"/>
          <a:ext cx="945000" cy="945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7E438-D2ED-4905-94E0-D7EBCED8F246}">
      <dsp:nvSpPr>
        <dsp:cNvPr id="0" name=""/>
        <dsp:cNvSpPr/>
      </dsp:nvSpPr>
      <dsp:spPr>
        <a:xfrm>
          <a:off x="29079" y="2582262"/>
          <a:ext cx="27000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sv-SE" sz="1400" kern="1200" cap="none" noProof="0" dirty="0">
              <a:latin typeface="Calibri" panose="020F0502020204030204" pitchFamily="34" charset="0"/>
              <a:ea typeface="Calibri" panose="020F0502020204030204" pitchFamily="34" charset="0"/>
              <a:cs typeface="Calibri" panose="020F0502020204030204" pitchFamily="34" charset="0"/>
            </a:rPr>
            <a:t>Stödjer er styrning i dag omställningen? Vad behöver förändras?</a:t>
          </a:r>
        </a:p>
      </dsp:txBody>
      <dsp:txXfrm>
        <a:off x="29079" y="2582262"/>
        <a:ext cx="2700000" cy="1305000"/>
      </dsp:txXfrm>
    </dsp:sp>
    <dsp:sp modelId="{3571FCCB-ABEB-495A-BA41-BDE3C428842E}">
      <dsp:nvSpPr>
        <dsp:cNvPr id="0" name=""/>
        <dsp:cNvSpPr/>
      </dsp:nvSpPr>
      <dsp:spPr>
        <a:xfrm>
          <a:off x="3728080" y="422262"/>
          <a:ext cx="1647000" cy="1647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CE57C-74DF-40F3-B88A-CD29677BF999}">
      <dsp:nvSpPr>
        <dsp:cNvPr id="0" name=""/>
        <dsp:cNvSpPr/>
      </dsp:nvSpPr>
      <dsp:spPr>
        <a:xfrm>
          <a:off x="4079080" y="773262"/>
          <a:ext cx="945000" cy="945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B728B-7D7B-415C-A75F-C49A75926804}">
      <dsp:nvSpPr>
        <dsp:cNvPr id="0" name=""/>
        <dsp:cNvSpPr/>
      </dsp:nvSpPr>
      <dsp:spPr>
        <a:xfrm>
          <a:off x="3201579" y="2582262"/>
          <a:ext cx="27000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sv-SE" sz="1400" kern="1200" cap="none" noProof="0" dirty="0">
              <a:latin typeface="Calibri" panose="020F0502020204030204" pitchFamily="34" charset="0"/>
              <a:ea typeface="Calibri" panose="020F0502020204030204" pitchFamily="34" charset="0"/>
              <a:cs typeface="Calibri" panose="020F0502020204030204" pitchFamily="34" charset="0"/>
            </a:rPr>
            <a:t>Hur kan olika roller (chefer/ledare, politik och verksamhetsutvecklare) bidra till att skapa förutsättningar för en styrning och ledning som stärker omställningen?  Vad kan ni göra annorlunda? </a:t>
          </a:r>
        </a:p>
      </dsp:txBody>
      <dsp:txXfrm>
        <a:off x="3201579" y="2582262"/>
        <a:ext cx="2700000" cy="1305000"/>
      </dsp:txXfrm>
    </dsp:sp>
    <dsp:sp modelId="{F2F13B65-5EFF-466E-A9E2-87CF9DC66C8B}">
      <dsp:nvSpPr>
        <dsp:cNvPr id="0" name=""/>
        <dsp:cNvSpPr/>
      </dsp:nvSpPr>
      <dsp:spPr>
        <a:xfrm>
          <a:off x="6900580" y="422262"/>
          <a:ext cx="1647000" cy="1647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3B7F8-842A-4ACC-88C9-867ADC6F4228}">
      <dsp:nvSpPr>
        <dsp:cNvPr id="0" name=""/>
        <dsp:cNvSpPr/>
      </dsp:nvSpPr>
      <dsp:spPr>
        <a:xfrm>
          <a:off x="7251580" y="773262"/>
          <a:ext cx="945000" cy="945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29620-5C09-4242-868E-1306C48909D0}">
      <dsp:nvSpPr>
        <dsp:cNvPr id="0" name=""/>
        <dsp:cNvSpPr/>
      </dsp:nvSpPr>
      <dsp:spPr>
        <a:xfrm>
          <a:off x="6374080" y="2582262"/>
          <a:ext cx="27000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sv-SE" sz="1400" kern="1200" cap="none" noProof="0" dirty="0">
              <a:latin typeface="Calibri" panose="020F0502020204030204" pitchFamily="34" charset="0"/>
              <a:ea typeface="Calibri" panose="020F0502020204030204" pitchFamily="34" charset="0"/>
              <a:cs typeface="Calibri" panose="020F0502020204030204" pitchFamily="34" charset="0"/>
            </a:rPr>
            <a:t>Hur kan ni stärka kulturen i organisationen så att den främjar omställningen? </a:t>
          </a:r>
        </a:p>
      </dsp:txBody>
      <dsp:txXfrm>
        <a:off x="6374080" y="2582262"/>
        <a:ext cx="2700000" cy="1305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66FF4449-B858-4A1E-8C1B-EFAC92836452}" type="datetimeFigureOut">
              <a:rPr lang="sv-SE" smtClean="0"/>
              <a:t>2024-12-03</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83851C8-835D-4BF5-832D-95BBFBFE21DC}" type="slidenum">
              <a:rPr lang="sv-SE" smtClean="0"/>
              <a:t>‹#›</a:t>
            </a:fld>
            <a:endParaRPr lang="sv-SE"/>
          </a:p>
        </p:txBody>
      </p:sp>
    </p:spTree>
    <p:extLst>
      <p:ext uri="{BB962C8B-B14F-4D97-AF65-F5344CB8AC3E}">
        <p14:creationId xmlns:p14="http://schemas.microsoft.com/office/powerpoint/2010/main" val="50512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kr.se/skr/tjanster/rapporterochskrifter/publikationer/barnkonsekvensanalys.71317.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1E569-77BD-4737-8E0C-53E85FE712BD}"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536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83851C8-835D-4BF5-832D-95BBFBFE21DC}" type="slidenum">
              <a:rPr lang="sv-SE" smtClean="0"/>
              <a:t>10</a:t>
            </a:fld>
            <a:endParaRPr lang="sv-SE"/>
          </a:p>
        </p:txBody>
      </p:sp>
    </p:spTree>
    <p:extLst>
      <p:ext uri="{BB962C8B-B14F-4D97-AF65-F5344CB8AC3E}">
        <p14:creationId xmlns:p14="http://schemas.microsoft.com/office/powerpoint/2010/main" val="198896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83851C8-835D-4BF5-832D-95BBFBFE21DC}" type="slidenum">
              <a:rPr lang="sv-SE" smtClean="0"/>
              <a:t>11</a:t>
            </a:fld>
            <a:endParaRPr lang="sv-SE"/>
          </a:p>
        </p:txBody>
      </p:sp>
    </p:spTree>
    <p:extLst>
      <p:ext uri="{BB962C8B-B14F-4D97-AF65-F5344CB8AC3E}">
        <p14:creationId xmlns:p14="http://schemas.microsoft.com/office/powerpoint/2010/main" val="301344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83851C8-835D-4BF5-832D-95BBFBFE21DC}" type="slidenum">
              <a:rPr lang="sv-SE" smtClean="0"/>
              <a:t>12</a:t>
            </a:fld>
            <a:endParaRPr lang="sv-SE"/>
          </a:p>
        </p:txBody>
      </p:sp>
    </p:spTree>
    <p:extLst>
      <p:ext uri="{BB962C8B-B14F-4D97-AF65-F5344CB8AC3E}">
        <p14:creationId xmlns:p14="http://schemas.microsoft.com/office/powerpoint/2010/main" val="171741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0D36-8085-7325-13BE-495CAE3185E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2FEB40-8C7A-D7D5-2AA8-527A35A21B2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FBEDC78-F9FB-CEFF-F4BB-DCAECBA8899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A24998E-87AC-B0C4-F288-CFFEAE2B27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1920-5199-41A0-BC7A-AE76E41EADA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01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BA57-1623-EA15-87F7-DB11001593D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9304C0-BE3C-FF3C-FF9E-571AF0543C5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5DA194-93A6-ED6C-E5D2-327C56C05BD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A9C6B6A-4FFD-21AF-2126-60FC21AA72EB}"/>
              </a:ext>
            </a:extLst>
          </p:cNvPr>
          <p:cNvSpPr>
            <a:spLocks noGrp="1"/>
          </p:cNvSpPr>
          <p:nvPr>
            <p:ph type="sldNum" sz="quarter" idx="5"/>
          </p:nvPr>
        </p:nvSpPr>
        <p:spPr/>
        <p:txBody>
          <a:bodyPr/>
          <a:lstStyle/>
          <a:p>
            <a:fld id="{E1A61920-5199-41A0-BC7A-AE76E41EADA0}" type="slidenum">
              <a:rPr lang="sv-SE" smtClean="0"/>
              <a:t>14</a:t>
            </a:fld>
            <a:endParaRPr lang="sv-SE"/>
          </a:p>
        </p:txBody>
      </p:sp>
    </p:spTree>
    <p:extLst>
      <p:ext uri="{BB962C8B-B14F-4D97-AF65-F5344CB8AC3E}">
        <p14:creationId xmlns:p14="http://schemas.microsoft.com/office/powerpoint/2010/main" val="311586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688C3-7A62-9EFE-B56D-683262E643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5EC1001-E0E3-81C8-38C1-FF4396A1127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48BDDC-C1B6-0628-C5B1-6B6A52605FF9}"/>
              </a:ext>
            </a:extLst>
          </p:cNvPr>
          <p:cNvSpPr>
            <a:spLocks noGrp="1"/>
          </p:cNvSpPr>
          <p:nvPr>
            <p:ph type="body" idx="1"/>
          </p:nvPr>
        </p:nvSpPr>
        <p:spPr/>
        <p:txBody>
          <a:bodyPr/>
          <a:lstStyle/>
          <a:p>
            <a:endParaRPr lang="sv-SE" dirty="0"/>
          </a:p>
          <a:p>
            <a:pPr>
              <a:lnSpc>
                <a:spcPct val="107000"/>
              </a:lnSpc>
              <a:spcAft>
                <a:spcPts val="806"/>
              </a:spcAft>
            </a:pPr>
            <a:r>
              <a:rPr lang="sv-SE" sz="1800" kern="100" dirty="0">
                <a:latin typeface="Aptos" panose="020B0004020202020204" pitchFamily="34" charset="0"/>
                <a:ea typeface="Aptos" panose="020B0004020202020204" pitchFamily="34" charset="0"/>
                <a:cs typeface="Arial" panose="020B0604020202020204" pitchFamily="34" charset="0"/>
              </a:rPr>
              <a:t> </a:t>
            </a:r>
          </a:p>
          <a:p>
            <a:endParaRPr lang="sv-SE" dirty="0"/>
          </a:p>
        </p:txBody>
      </p:sp>
      <p:sp>
        <p:nvSpPr>
          <p:cNvPr id="4" name="Platshållare för bildnummer 3">
            <a:extLst>
              <a:ext uri="{FF2B5EF4-FFF2-40B4-BE49-F238E27FC236}">
                <a16:creationId xmlns:a16="http://schemas.microsoft.com/office/drawing/2014/main" id="{589A5D63-29A1-50FA-B14B-D574E386E09E}"/>
              </a:ext>
            </a:extLst>
          </p:cNvPr>
          <p:cNvSpPr>
            <a:spLocks noGrp="1"/>
          </p:cNvSpPr>
          <p:nvPr>
            <p:ph type="sldNum" sz="quarter" idx="5"/>
          </p:nvPr>
        </p:nvSpPr>
        <p:spPr/>
        <p:txBody>
          <a:bodyPr/>
          <a:lstStyle/>
          <a:p>
            <a:fld id="{D491E569-77BD-4737-8E0C-53E85FE712BD}" type="slidenum">
              <a:rPr lang="en-SE" smtClean="0"/>
              <a:t>15</a:t>
            </a:fld>
            <a:endParaRPr lang="en-SE"/>
          </a:p>
        </p:txBody>
      </p:sp>
    </p:spTree>
    <p:extLst>
      <p:ext uri="{BB962C8B-B14F-4D97-AF65-F5344CB8AC3E}">
        <p14:creationId xmlns:p14="http://schemas.microsoft.com/office/powerpoint/2010/main" val="116156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3851C8-835D-4BF5-832D-95BBFBFE21DC}" type="slidenum">
              <a:rPr lang="sv-SE" smtClean="0"/>
              <a:t>16</a:t>
            </a:fld>
            <a:endParaRPr lang="sv-SE"/>
          </a:p>
        </p:txBody>
      </p:sp>
    </p:spTree>
    <p:extLst>
      <p:ext uri="{BB962C8B-B14F-4D97-AF65-F5344CB8AC3E}">
        <p14:creationId xmlns:p14="http://schemas.microsoft.com/office/powerpoint/2010/main" val="311892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82466-2EFB-B5FC-0E75-7234E6EC99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7DD53B-203F-2A3D-E41A-16500909A43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1541BCB-299D-778A-8404-01E1C5FAB474}"/>
              </a:ext>
            </a:extLst>
          </p:cNvPr>
          <p:cNvSpPr>
            <a:spLocks noGrp="1"/>
          </p:cNvSpPr>
          <p:nvPr>
            <p:ph type="body" idx="1"/>
          </p:nvPr>
        </p:nvSpPr>
        <p:spPr/>
        <p:txBody>
          <a:bodyPr/>
          <a:lstStyle/>
          <a:p>
            <a:pPr algn="l"/>
            <a:r>
              <a:rPr lang="sv-SE" sz="1100" b="0" i="0" dirty="0">
                <a:solidFill>
                  <a:srgbClr val="222222"/>
                </a:solidFill>
                <a:effectLst/>
                <a:latin typeface="+mn-lt"/>
              </a:rPr>
              <a:t>I förslaget till ny socialtjänstlag förtydligas barnrättsperspektivet. Enligt förslaget ska socialtjänsten också planera insatser inom alla verksamhetsområden (inte bara inom äldre- och funktionshinderområdet, som idag). Planeringen ska ha fokus på tidiga, lätt tillgängliga förebyggande insatser som främjar jämställda och jämlika levnadsvillkor. Samverkan ska också stärkas.</a:t>
            </a:r>
          </a:p>
          <a:p>
            <a:pPr algn="l"/>
            <a:r>
              <a:rPr lang="sv-SE" sz="1100" b="0" i="0" dirty="0">
                <a:solidFill>
                  <a:srgbClr val="222222"/>
                </a:solidFill>
                <a:effectLst/>
                <a:latin typeface="+mn-lt"/>
              </a:rPr>
              <a:t>Barnkonsekvensanalysen är ett sätt bedöma hur socialtjänsten i samverkan med hela kommunen och andra samverkansaktörer kan planera för sådana insatser utifrån barns och ungas rättigheter och behov. En barnkonsekvensanalys är en utredning om vad som är barnets bästa, där kommunen ser över vilka grupper av barn som inte får sina behov tillgodosedda och vad som krävs för att tillgodose deras rättigheter. Analysen utgår bland annat från barns och ungas perspektiv och medarbetarnas kompetens. Analysen används sedan som underlag för beslut och prioriteringar.</a:t>
            </a:r>
          </a:p>
          <a:p>
            <a:pPr algn="l"/>
            <a:endParaRPr lang="sv-SE" sz="1100" b="0" i="0" dirty="0">
              <a:solidFill>
                <a:srgbClr val="222222"/>
              </a:solidFill>
              <a:effectLst/>
              <a:latin typeface="+mn-lt"/>
            </a:endParaRPr>
          </a:p>
          <a:p>
            <a:pPr algn="l"/>
            <a:r>
              <a:rPr lang="sv-SE" sz="1100" b="0" i="0" dirty="0">
                <a:solidFill>
                  <a:srgbClr val="222222"/>
                </a:solidFill>
                <a:effectLst/>
                <a:latin typeface="+mn-lt"/>
              </a:rPr>
              <a:t>Enligt artikel 3.1 i barnkonventionen "ska vid alla åtgärder som rör barn i första hand beaktas vad som bedöms vara barnets bästa". En bedömning av barnets bästa kan genomföras genom en så kallad barnkonsekvensanalys eller prövning av barnets bästa. Det innebär att göra en helhetsbedömning av vad som är den bästa möjliga lösningen för barnet eller grupper av barn.</a:t>
            </a:r>
          </a:p>
          <a:p>
            <a:pPr algn="l"/>
            <a:r>
              <a:rPr lang="sv-SE" sz="1100" b="0" i="0" dirty="0">
                <a:solidFill>
                  <a:srgbClr val="222222"/>
                </a:solidFill>
                <a:effectLst/>
                <a:latin typeface="+mn-lt"/>
              </a:rPr>
              <a:t>Det finns inget färdigt facit som kan användas för att avgöra vad som alltid är barnets bästa utan det handlar om att göra en bedömning i varje enskilt beslut utifrån det eller de barn som berörs. Beslutsfattare behöver dock ha tillräckligt med underlag för att ha förutsättningar att kunna bedöma vad som är barnets bästa. Underlaget ska innehålla en utvärdering av vilka positiva och negativa konsekvenserna det får för barnet eller barnen. Barn som berörs ska också få komma till tals direkt eller genom företrädare.</a:t>
            </a:r>
          </a:p>
          <a:p>
            <a:pPr algn="l"/>
            <a:r>
              <a:rPr lang="sv-SE" sz="1100" b="0" i="0" dirty="0">
                <a:solidFill>
                  <a:srgbClr val="222222"/>
                </a:solidFill>
                <a:effectLst/>
                <a:latin typeface="+mn-lt"/>
              </a:rPr>
              <a:t>Moment som kan ingå i en bedömning:</a:t>
            </a:r>
          </a:p>
          <a:p>
            <a:pPr marL="171450" indent="-171450" algn="l">
              <a:buFont typeface="Arial" panose="020B0604020202020204" pitchFamily="34" charset="0"/>
              <a:buChar char="•"/>
            </a:pPr>
            <a:r>
              <a:rPr lang="sv-SE" sz="1100" b="0" i="0" dirty="0">
                <a:solidFill>
                  <a:srgbClr val="222222"/>
                </a:solidFill>
                <a:effectLst/>
                <a:latin typeface="+mn-lt"/>
              </a:rPr>
              <a:t>gällande lagstiftning</a:t>
            </a:r>
          </a:p>
          <a:p>
            <a:pPr marL="171450" indent="-171450" algn="l">
              <a:buFont typeface="Arial" panose="020B0604020202020204" pitchFamily="34" charset="0"/>
              <a:buChar char="•"/>
            </a:pPr>
            <a:r>
              <a:rPr lang="sv-SE" sz="1100" b="0" i="0" dirty="0">
                <a:solidFill>
                  <a:srgbClr val="222222"/>
                </a:solidFill>
                <a:effectLst/>
                <a:latin typeface="+mn-lt"/>
              </a:rPr>
              <a:t>barnkonventionens artiklar</a:t>
            </a:r>
          </a:p>
          <a:p>
            <a:pPr marL="171450" indent="-171450" algn="l">
              <a:buFont typeface="Arial" panose="020B0604020202020204" pitchFamily="34" charset="0"/>
              <a:buChar char="•"/>
            </a:pPr>
            <a:r>
              <a:rPr lang="sv-SE" sz="1100" b="0" i="0" dirty="0">
                <a:solidFill>
                  <a:srgbClr val="222222"/>
                </a:solidFill>
                <a:effectLst/>
                <a:latin typeface="+mn-lt"/>
              </a:rPr>
              <a:t>aktuell forskning, evidens och praxis</a:t>
            </a:r>
          </a:p>
          <a:p>
            <a:pPr marL="171450" indent="-171450" algn="l">
              <a:buFont typeface="Arial" panose="020B0604020202020204" pitchFamily="34" charset="0"/>
              <a:buChar char="•"/>
            </a:pPr>
            <a:r>
              <a:rPr lang="sv-SE" sz="1100" b="0" i="0" dirty="0">
                <a:solidFill>
                  <a:srgbClr val="222222"/>
                </a:solidFill>
                <a:effectLst/>
                <a:latin typeface="+mn-lt"/>
              </a:rPr>
              <a:t>barnets sociala nätverk och barnets eller barnens synpunkter</a:t>
            </a:r>
          </a:p>
          <a:p>
            <a:pPr marL="171450" indent="-171450" algn="l">
              <a:buFont typeface="Arial" panose="020B0604020202020204" pitchFamily="34" charset="0"/>
              <a:buChar char="•"/>
            </a:pPr>
            <a:r>
              <a:rPr lang="sv-SE" sz="1100" b="0" i="0" dirty="0">
                <a:solidFill>
                  <a:srgbClr val="222222"/>
                </a:solidFill>
                <a:effectLst/>
                <a:latin typeface="+mn-lt"/>
              </a:rPr>
              <a:t>synpunkter från aktuella aktörer</a:t>
            </a:r>
            <a:br>
              <a:rPr lang="sv-SE" sz="1100" b="0" i="0" dirty="0">
                <a:solidFill>
                  <a:srgbClr val="222222"/>
                </a:solidFill>
                <a:effectLst/>
                <a:latin typeface="+mn-lt"/>
              </a:rPr>
            </a:br>
            <a:endParaRPr lang="sv-SE" sz="1100" b="0" i="0" dirty="0">
              <a:solidFill>
                <a:srgbClr val="222222"/>
              </a:solidFill>
              <a:effectLst/>
              <a:latin typeface="+mn-lt"/>
            </a:endParaRPr>
          </a:p>
          <a:p>
            <a:pPr marL="171450" indent="-171450" algn="l">
              <a:buFont typeface="Arial" panose="020B0604020202020204" pitchFamily="34" charset="0"/>
              <a:buChar char="•"/>
            </a:pPr>
            <a:r>
              <a:rPr lang="sv-SE" sz="1100" b="0" i="0" dirty="0">
                <a:solidFill>
                  <a:srgbClr val="222222"/>
                </a:solidFill>
                <a:effectLst/>
                <a:latin typeface="+mn-lt"/>
              </a:rPr>
              <a:t>olika handlingsalternativ</a:t>
            </a:r>
          </a:p>
          <a:p>
            <a:pPr marL="171450" indent="-171450" algn="l">
              <a:buFont typeface="Arial" panose="020B0604020202020204" pitchFamily="34" charset="0"/>
              <a:buChar char="•"/>
            </a:pPr>
            <a:r>
              <a:rPr lang="sv-SE" sz="1100" b="0" i="0" dirty="0">
                <a:solidFill>
                  <a:srgbClr val="222222"/>
                </a:solidFill>
                <a:effectLst/>
                <a:latin typeface="+mn-lt"/>
              </a:rPr>
              <a:t>möjliga intressekonflikter</a:t>
            </a:r>
          </a:p>
          <a:p>
            <a:pPr marL="171450" indent="-171450" algn="l">
              <a:buFont typeface="Arial" panose="020B0604020202020204" pitchFamily="34" charset="0"/>
              <a:buChar char="•"/>
            </a:pPr>
            <a:r>
              <a:rPr lang="sv-SE" sz="1100" b="0" i="0" dirty="0">
                <a:solidFill>
                  <a:srgbClr val="222222"/>
                </a:solidFill>
                <a:effectLst/>
                <a:latin typeface="+mn-lt"/>
              </a:rPr>
              <a:t>negativa och positiva konsekvenser för barnet i beslutet</a:t>
            </a:r>
            <a:br>
              <a:rPr lang="sv-SE" sz="1100" b="0" i="0" dirty="0">
                <a:solidFill>
                  <a:srgbClr val="222222"/>
                </a:solidFill>
                <a:effectLst/>
                <a:latin typeface="+mn-lt"/>
              </a:rPr>
            </a:br>
            <a:endParaRPr lang="sv-SE" sz="1100" b="0" i="0" dirty="0">
              <a:solidFill>
                <a:srgbClr val="222222"/>
              </a:solidFill>
              <a:effectLst/>
              <a:latin typeface="+mn-lt"/>
            </a:endParaRPr>
          </a:p>
          <a:p>
            <a:pPr algn="l">
              <a:buFont typeface="Arial" panose="020B0604020202020204" pitchFamily="34" charset="0"/>
              <a:buChar char="•"/>
            </a:pPr>
            <a:r>
              <a:rPr lang="sv-SE" sz="1100" b="0" i="0" dirty="0">
                <a:solidFill>
                  <a:srgbClr val="222222"/>
                </a:solidFill>
                <a:effectLst/>
                <a:latin typeface="+mn-lt"/>
              </a:rPr>
              <a:t>bästa möjliga lösning och eventuellt kompensatoriska åtgärder.</a:t>
            </a:r>
          </a:p>
          <a:p>
            <a:pPr algn="l"/>
            <a:r>
              <a:rPr lang="sv-SE" sz="1100" b="0" i="0" u="sng" dirty="0">
                <a:solidFill>
                  <a:srgbClr val="222222"/>
                </a:solidFill>
                <a:effectLst/>
                <a:latin typeface="+mn-lt"/>
                <a:hlinkClick r:id="rId3"/>
              </a:rPr>
              <a:t>Barnkonsekvensanalys, fördjupad bedömning </a:t>
            </a:r>
            <a:endParaRPr lang="sv-SE" sz="1100" b="0" i="0" dirty="0">
              <a:solidFill>
                <a:srgbClr val="222222"/>
              </a:solidFill>
              <a:effectLst/>
              <a:latin typeface="+mn-lt"/>
            </a:endParaRPr>
          </a:p>
          <a:p>
            <a:pPr algn="l"/>
            <a:r>
              <a:rPr lang="sv-SE" sz="1100" b="0" i="0" dirty="0">
                <a:solidFill>
                  <a:srgbClr val="222222"/>
                </a:solidFill>
                <a:effectLst/>
                <a:latin typeface="+mn-lt"/>
              </a:rPr>
              <a:t>Utredningen av barnets bästa ska dock inte vara mer omfattande än vad som krävs för att göra en bedömning. En enklare prövning kan i vissa fall vara tillräcklig. Det beror på hur mycket information som är relevant att samla in för att kunna göra en bedömningen.</a:t>
            </a:r>
          </a:p>
          <a:p>
            <a:pPr algn="l"/>
            <a:endParaRPr lang="sv-SE" sz="1100" b="0" i="0" dirty="0">
              <a:solidFill>
                <a:srgbClr val="222222"/>
              </a:solidFill>
              <a:effectLst/>
              <a:latin typeface="+mn-lt"/>
            </a:endParaRPr>
          </a:p>
          <a:p>
            <a:r>
              <a:rPr lang="sv-SE" sz="1100" dirty="0">
                <a:latin typeface="+mn-lt"/>
              </a:rPr>
              <a:t>Riksrevisionens bedömning om Skolmyndigheten. Bedömningen kan vara hjälpsam och vägledande även för socialtjänsten i verkställandet av barnkonventionen.</a:t>
            </a:r>
          </a:p>
          <a:p>
            <a:pPr marL="171450" indent="-171450">
              <a:buFont typeface="Arial" panose="020B0604020202020204" pitchFamily="34" charset="0"/>
              <a:buChar char="•"/>
            </a:pPr>
            <a:r>
              <a:rPr lang="sv-SE" sz="1100" dirty="0">
                <a:latin typeface="+mn-lt"/>
              </a:rPr>
              <a:t>Skolmyndigheterna bör ha en tydlig intern styrning av hur de ska tillämpa barnkonventionen och barnets rättigheter i verksamheten. </a:t>
            </a:r>
          </a:p>
          <a:p>
            <a:pPr marL="171450" indent="-171450">
              <a:buFont typeface="Arial" panose="020B0604020202020204" pitchFamily="34" charset="0"/>
              <a:buChar char="•"/>
            </a:pPr>
            <a:r>
              <a:rPr lang="sv-SE" sz="1100" dirty="0">
                <a:latin typeface="+mn-lt"/>
              </a:rPr>
              <a:t>Skolmyndigheterna bör se till att det finns kunskap om, och stöd för, hur barnkonventionen och barnets rättigheter kan tillämpas i verksamheten. </a:t>
            </a:r>
          </a:p>
          <a:p>
            <a:pPr marL="171450" indent="-171450">
              <a:buFont typeface="Arial" panose="020B0604020202020204" pitchFamily="34" charset="0"/>
              <a:buChar char="•"/>
            </a:pPr>
            <a:r>
              <a:rPr lang="sv-SE" sz="1100" dirty="0">
                <a:latin typeface="+mn-lt"/>
              </a:rPr>
              <a:t>Skolmyndigheterna ska beakta barnkonventionen och barnets rättigheter och vad som bedöms vara barnets bästa vid åtgärder och beslut som rör barn. </a:t>
            </a:r>
          </a:p>
          <a:p>
            <a:pPr marL="171450" indent="-171450">
              <a:buFont typeface="Arial" panose="020B0604020202020204" pitchFamily="34" charset="0"/>
              <a:buChar char="•"/>
            </a:pPr>
            <a:r>
              <a:rPr lang="sv-SE" sz="1100" dirty="0">
                <a:latin typeface="+mn-lt"/>
              </a:rPr>
              <a:t>Skolmyndigheterna bör ha ett barnrättsperspektiv i sitt utåtriktade arbete. Det kan handla om att synliggöra barnets rättigheter i kontakter med skolor och huvudmän och i externa produkter, exempelvis stödmaterial till skolväsendet.</a:t>
            </a:r>
          </a:p>
        </p:txBody>
      </p:sp>
      <p:sp>
        <p:nvSpPr>
          <p:cNvPr id="4" name="Platshållare för bildnummer 3">
            <a:extLst>
              <a:ext uri="{FF2B5EF4-FFF2-40B4-BE49-F238E27FC236}">
                <a16:creationId xmlns:a16="http://schemas.microsoft.com/office/drawing/2014/main" id="{4A2C65C9-5D22-6B1B-9CB1-A9BC211EF507}"/>
              </a:ext>
            </a:extLst>
          </p:cNvPr>
          <p:cNvSpPr>
            <a:spLocks noGrp="1"/>
          </p:cNvSpPr>
          <p:nvPr>
            <p:ph type="sldNum" sz="quarter" idx="5"/>
          </p:nvPr>
        </p:nvSpPr>
        <p:spPr/>
        <p:txBody>
          <a:bodyPr/>
          <a:lstStyle/>
          <a:p>
            <a:fld id="{183851C8-835D-4BF5-832D-95BBFBFE21DC}" type="slidenum">
              <a:rPr lang="sv-SE" smtClean="0"/>
              <a:t>17</a:t>
            </a:fld>
            <a:endParaRPr lang="sv-SE" dirty="0"/>
          </a:p>
        </p:txBody>
      </p:sp>
    </p:spTree>
    <p:extLst>
      <p:ext uri="{BB962C8B-B14F-4D97-AF65-F5344CB8AC3E}">
        <p14:creationId xmlns:p14="http://schemas.microsoft.com/office/powerpoint/2010/main" val="297564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83851C8-835D-4BF5-832D-95BBFBFE21DC}" type="slidenum">
              <a:rPr lang="sv-SE" smtClean="0"/>
              <a:t>18</a:t>
            </a:fld>
            <a:endParaRPr lang="sv-SE"/>
          </a:p>
        </p:txBody>
      </p:sp>
    </p:spTree>
    <p:extLst>
      <p:ext uri="{BB962C8B-B14F-4D97-AF65-F5344CB8AC3E}">
        <p14:creationId xmlns:p14="http://schemas.microsoft.com/office/powerpoint/2010/main" val="59244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95B0D-626A-CCE4-43CB-24EE81AD28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F43204-3699-E1D5-332D-8B7795E530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0EABC22-D02A-C65D-AACA-01C439A20CA2}"/>
              </a:ext>
            </a:extLst>
          </p:cNvPr>
          <p:cNvSpPr>
            <a:spLocks noGrp="1"/>
          </p:cNvSpPr>
          <p:nvPr>
            <p:ph type="body" idx="1"/>
          </p:nvPr>
        </p:nvSpPr>
        <p:spPr/>
        <p:txBody>
          <a:bodyPr/>
          <a:lstStyle/>
          <a:p>
            <a:r>
              <a:rPr lang="sv-SE" dirty="0"/>
              <a:t>Digital teknik</a:t>
            </a:r>
          </a:p>
          <a:p>
            <a:r>
              <a:rPr lang="sv-SE" dirty="0"/>
              <a:t>Jämställdhet – lika rätt till insatser oavsett kön? </a:t>
            </a:r>
          </a:p>
          <a:p>
            <a:r>
              <a:rPr lang="sv-SE" dirty="0"/>
              <a:t>Hälsofrämjande</a:t>
            </a:r>
          </a:p>
          <a:p>
            <a:r>
              <a:rPr lang="sv-SE" dirty="0"/>
              <a:t>Funktionsstärkande</a:t>
            </a:r>
          </a:p>
          <a:p>
            <a:r>
              <a:rPr lang="sv-SE" dirty="0"/>
              <a:t>(Samkönade äktenskap/relationer?)</a:t>
            </a:r>
          </a:p>
          <a:p>
            <a:r>
              <a:rPr lang="sv-SE" dirty="0"/>
              <a:t>Betänkandet Nästa steg – ökad kvalitet och jämlikhet i vård och omsorg om äldre personer handlar om det förebyggande perspektivet.</a:t>
            </a:r>
          </a:p>
          <a:p>
            <a:r>
              <a:rPr lang="sv-SE" dirty="0"/>
              <a:t>Samverkan med primärvården och övrig hälso- och sjukvård?</a:t>
            </a:r>
          </a:p>
          <a:p>
            <a:endParaRPr lang="sv-SE" dirty="0"/>
          </a:p>
        </p:txBody>
      </p:sp>
      <p:sp>
        <p:nvSpPr>
          <p:cNvPr id="4" name="Platshållare för bildnummer 3">
            <a:extLst>
              <a:ext uri="{FF2B5EF4-FFF2-40B4-BE49-F238E27FC236}">
                <a16:creationId xmlns:a16="http://schemas.microsoft.com/office/drawing/2014/main" id="{E8472D2E-4E40-44A0-9242-43909376FC21}"/>
              </a:ext>
            </a:extLst>
          </p:cNvPr>
          <p:cNvSpPr>
            <a:spLocks noGrp="1"/>
          </p:cNvSpPr>
          <p:nvPr>
            <p:ph type="sldNum" sz="quarter" idx="5"/>
          </p:nvPr>
        </p:nvSpPr>
        <p:spPr/>
        <p:txBody>
          <a:bodyPr/>
          <a:lstStyle/>
          <a:p>
            <a:fld id="{183851C8-835D-4BF5-832D-95BBFBFE21DC}" type="slidenum">
              <a:rPr lang="sv-SE" smtClean="0"/>
              <a:t>19</a:t>
            </a:fld>
            <a:endParaRPr lang="sv-SE"/>
          </a:p>
        </p:txBody>
      </p:sp>
    </p:spTree>
    <p:extLst>
      <p:ext uri="{BB962C8B-B14F-4D97-AF65-F5344CB8AC3E}">
        <p14:creationId xmlns:p14="http://schemas.microsoft.com/office/powerpoint/2010/main" val="370166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111C-92E4-B497-4EA3-F0E9DB377EF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EFD40A-DE3D-7AF0-24A4-CBD69648B14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7F8CE3-3090-F4F2-A876-34C3408A5F37}"/>
              </a:ext>
            </a:extLst>
          </p:cNvPr>
          <p:cNvSpPr>
            <a:spLocks noGrp="1"/>
          </p:cNvSpPr>
          <p:nvPr>
            <p:ph type="body" idx="1"/>
          </p:nvPr>
        </p:nvSpPr>
        <p:spPr/>
        <p:txBody>
          <a:bodyPr/>
          <a:lstStyle/>
          <a:p>
            <a:pPr algn="l" rtl="0" fontAlgn="base"/>
            <a:r>
              <a:rPr lang="sv-SE" sz="1100" b="1" i="0" u="none" strike="noStrike" dirty="0">
                <a:solidFill>
                  <a:srgbClr val="000000"/>
                </a:solidFill>
                <a:effectLst/>
              </a:rPr>
              <a:t>SKR:s bild</a:t>
            </a:r>
          </a:p>
          <a:p>
            <a:pPr algn="l" rtl="0" fontAlgn="base"/>
            <a:r>
              <a:rPr lang="sv-SE" sz="1100" b="1" i="0" u="none" strike="noStrike" dirty="0">
                <a:solidFill>
                  <a:srgbClr val="000000"/>
                </a:solidFill>
                <a:effectLst/>
              </a:rPr>
              <a:t>Varför behövs en ny socialtjänstlag? </a:t>
            </a:r>
            <a:r>
              <a:rPr lang="en-US" sz="1100" b="0" i="0" dirty="0">
                <a:solidFill>
                  <a:srgbClr val="444444"/>
                </a:solidFill>
                <a:effectLst/>
              </a:rPr>
              <a:t>​</a:t>
            </a:r>
          </a:p>
          <a:p>
            <a:pPr marL="171450" indent="-171450" algn="l" rtl="0" fontAlgn="base">
              <a:buFont typeface="Arial" panose="020B0604020202020204" pitchFamily="34" charset="0"/>
              <a:buChar char="•"/>
            </a:pPr>
            <a:r>
              <a:rPr lang="sv-SE" sz="1100" b="0" i="0" u="none" strike="noStrike" dirty="0">
                <a:solidFill>
                  <a:srgbClr val="000000"/>
                </a:solidFill>
                <a:effectLst/>
              </a:rPr>
              <a:t>Till och börja med är den gamla socialtjänstlagen över 40 år gammal.</a:t>
            </a:r>
            <a:r>
              <a:rPr lang="en-US" sz="1100" b="0" i="0" dirty="0">
                <a:solidFill>
                  <a:srgbClr val="444444"/>
                </a:solidFill>
                <a:effectLst/>
              </a:rPr>
              <a:t>​ </a:t>
            </a:r>
            <a:r>
              <a:rPr lang="sv-SE" sz="1100" b="0" i="0" dirty="0">
                <a:solidFill>
                  <a:srgbClr val="444444"/>
                </a:solidFill>
                <a:effectLst/>
              </a:rPr>
              <a:t>En ny lag möjliggör nya arbetssätt.</a:t>
            </a:r>
          </a:p>
          <a:p>
            <a:pPr marL="171450" indent="-171450" algn="l" rtl="0" fontAlgn="base">
              <a:buFont typeface="Arial" panose="020B0604020202020204" pitchFamily="34" charset="0"/>
              <a:buChar char="•"/>
            </a:pPr>
            <a:r>
              <a:rPr lang="sv-SE" sz="1100" b="0" i="0" u="none" strike="noStrike" dirty="0">
                <a:solidFill>
                  <a:srgbClr val="000000"/>
                </a:solidFill>
                <a:effectLst/>
              </a:rPr>
              <a:t>Idag möter socialtjänsten nya målgrupper med andra behov. </a:t>
            </a:r>
            <a:r>
              <a:rPr lang="en-US" sz="1100" b="0" i="0" dirty="0">
                <a:solidFill>
                  <a:srgbClr val="444444"/>
                </a:solidFill>
                <a:effectLst/>
              </a:rPr>
              <a:t>​</a:t>
            </a:r>
          </a:p>
          <a:p>
            <a:pPr marL="171450" indent="-171450" algn="l" rtl="0" fontAlgn="base">
              <a:buFont typeface="Arial" panose="020B0604020202020204" pitchFamily="34" charset="0"/>
              <a:buChar char="•"/>
            </a:pPr>
            <a:r>
              <a:rPr lang="sv-SE" sz="1100" b="0" i="0" u="none" strike="noStrike" dirty="0">
                <a:solidFill>
                  <a:srgbClr val="000000"/>
                </a:solidFill>
                <a:effectLst/>
              </a:rPr>
              <a:t>Därför behöver socialtjänsten kunna jobba på andra sätt än idag. </a:t>
            </a:r>
            <a:r>
              <a:rPr lang="en-US" sz="1100" b="0" i="0" dirty="0">
                <a:solidFill>
                  <a:srgbClr val="444444"/>
                </a:solidFill>
                <a:effectLst/>
              </a:rPr>
              <a:t>​</a:t>
            </a:r>
          </a:p>
          <a:p>
            <a:pPr marL="171450" indent="-171450" algn="l" rtl="0" fontAlgn="base">
              <a:buFont typeface="Arial" panose="020B0604020202020204" pitchFamily="34" charset="0"/>
              <a:buChar char="•"/>
            </a:pPr>
            <a:r>
              <a:rPr lang="sv-SE" sz="1100" b="0" i="0" u="none" strike="noStrike" dirty="0">
                <a:solidFill>
                  <a:srgbClr val="000000"/>
                </a:solidFill>
                <a:effectLst/>
              </a:rPr>
              <a:t>Socialtjänsten har också stora utmaningar med kompetensförsörjningen. Befolkningen blir allt äldre, medan gruppen i arbetsför inte ökar i den takt som behövs. Färre ska helt enkelt göra mer. </a:t>
            </a:r>
            <a:r>
              <a:rPr lang="en-US" sz="1100" b="0" i="0" dirty="0">
                <a:solidFill>
                  <a:srgbClr val="444444"/>
                </a:solidFill>
                <a:effectLst/>
              </a:rPr>
              <a:t>​</a:t>
            </a:r>
          </a:p>
          <a:p>
            <a:pPr marL="171450" indent="-171450" algn="l" rtl="0" fontAlgn="base">
              <a:buFont typeface="Arial" panose="020B0604020202020204" pitchFamily="34" charset="0"/>
              <a:buChar char="•"/>
            </a:pPr>
            <a:r>
              <a:rPr lang="sv-SE" sz="1100" b="0" i="0" u="none" strike="noStrike" dirty="0">
                <a:solidFill>
                  <a:srgbClr val="000000"/>
                </a:solidFill>
                <a:effectLst/>
              </a:rPr>
              <a:t>Vi har också digitaliseringen, som förändrat våra beteenden och som ger nya möjligheter: Allt fler är vana att ta del av service digitalt. </a:t>
            </a:r>
            <a:r>
              <a:rPr lang="en-US" sz="1100" b="0" i="0" dirty="0">
                <a:solidFill>
                  <a:srgbClr val="444444"/>
                </a:solidFill>
                <a:effectLst/>
              </a:rPr>
              <a:t>​</a:t>
            </a:r>
          </a:p>
          <a:p>
            <a:pPr marL="171450" indent="-171450" algn="l" rtl="0" fontAlgn="base">
              <a:buFont typeface="Arial" panose="020B0604020202020204" pitchFamily="34" charset="0"/>
              <a:buChar char="•"/>
            </a:pPr>
            <a:r>
              <a:rPr lang="sv-SE" sz="1100" b="0" i="0" u="none" strike="noStrike" dirty="0">
                <a:solidFill>
                  <a:srgbClr val="000000"/>
                </a:solidFill>
                <a:effectLst/>
              </a:rPr>
              <a:t>En ny lag behövs alltså både för att möta nya utmaningar och för att ta tillvara på nya möjligheter. </a:t>
            </a:r>
            <a:r>
              <a:rPr lang="en-US" sz="1100" b="0" i="0" dirty="0">
                <a:solidFill>
                  <a:srgbClr val="444444"/>
                </a:solidFill>
                <a:effectLst/>
              </a:rPr>
              <a:t>​</a:t>
            </a:r>
          </a:p>
          <a:p>
            <a:pPr algn="l" rtl="0" fontAlgn="base"/>
            <a:endParaRPr lang="en-US" sz="1100" b="0" i="0" dirty="0">
              <a:solidFill>
                <a:srgbClr val="444444"/>
              </a:solidFill>
              <a:effectLst/>
            </a:endParaRPr>
          </a:p>
          <a:p>
            <a:pPr algn="l">
              <a:buFont typeface="Arial" panose="020B0604020202020204" pitchFamily="34" charset="0"/>
              <a:buNone/>
            </a:pPr>
            <a:r>
              <a:rPr lang="sv-SE" sz="1100" dirty="0"/>
              <a:t>(Lagen är gammal och samhället har förändrats. Aktuella utmaningar för socialtjänsten handlar bland annat om </a:t>
            </a:r>
            <a:r>
              <a:rPr lang="sv-SE" sz="1100" b="0" i="0" dirty="0">
                <a:solidFill>
                  <a:srgbClr val="222222"/>
                </a:solidFill>
                <a:effectLst/>
              </a:rPr>
              <a:t>bostadsbrist, segregation</a:t>
            </a:r>
          </a:p>
          <a:p>
            <a:pPr algn="l">
              <a:buFont typeface="Arial" panose="020B0604020202020204" pitchFamily="34" charset="0"/>
              <a:buNone/>
            </a:pPr>
            <a:r>
              <a:rPr lang="sv-SE" sz="1100" b="0" i="0" dirty="0">
                <a:solidFill>
                  <a:srgbClr val="222222"/>
                </a:solidFill>
                <a:effectLst/>
              </a:rPr>
              <a:t>otrygghet i utsatta områden, bryta rekrytering och socialisering in i kriminella gäng och mäns våld mot kvinnor (våld i nära relation). Tryggheten och säkerheten för barn behöver stärkas och även medborgarnas tillit till socialtjänsten.</a:t>
            </a:r>
          </a:p>
          <a:p>
            <a:pPr algn="l"/>
            <a:r>
              <a:rPr lang="sv-SE" sz="1100" b="0" i="0" dirty="0">
                <a:solidFill>
                  <a:srgbClr val="222222"/>
                </a:solidFill>
                <a:effectLst/>
              </a:rPr>
              <a:t>Befolkningen blir äldre och många har komplexa behov och det finns behov av ökad samverkan med hälso- och sjukvården. </a:t>
            </a:r>
          </a:p>
          <a:p>
            <a:pPr algn="l"/>
            <a:r>
              <a:rPr lang="sv-SE" sz="1100" b="0" i="0" dirty="0">
                <a:solidFill>
                  <a:srgbClr val="222222"/>
                </a:solidFill>
                <a:effectLst/>
              </a:rPr>
              <a:t>En äldre befolkning innebär även ett ökat behov av stöd till anhöriga, som står för en stor del av stödet till äldre personer.</a:t>
            </a:r>
          </a:p>
          <a:p>
            <a:pPr algn="l"/>
            <a:r>
              <a:rPr lang="sv-SE" sz="1100" b="0" i="0" dirty="0">
                <a:solidFill>
                  <a:srgbClr val="222222"/>
                </a:solidFill>
                <a:effectLst/>
              </a:rPr>
              <a:t>Även personer med funktionsnedsättning behöver få sina behov tillgodosedda och deras anhöriga behöver få möjlighet till stöd i olika former. Inom alla områden handlar det om möjlighet till kortsiktiga och långsiktiga insatser som kan vara såväl kortvariga som långvariga, beroende på behov.)</a:t>
            </a:r>
            <a:endParaRPr lang="sv-SE" sz="1100" b="0" i="0" dirty="0">
              <a:solidFill>
                <a:srgbClr val="444444"/>
              </a:solidFill>
              <a:effectLst/>
            </a:endParaRPr>
          </a:p>
        </p:txBody>
      </p:sp>
      <p:sp>
        <p:nvSpPr>
          <p:cNvPr id="4" name="Platshållare för bildnummer 3">
            <a:extLst>
              <a:ext uri="{FF2B5EF4-FFF2-40B4-BE49-F238E27FC236}">
                <a16:creationId xmlns:a16="http://schemas.microsoft.com/office/drawing/2014/main" id="{F0390736-0864-D800-5F32-95E75F9E1C7A}"/>
              </a:ext>
            </a:extLst>
          </p:cNvPr>
          <p:cNvSpPr>
            <a:spLocks noGrp="1"/>
          </p:cNvSpPr>
          <p:nvPr>
            <p:ph type="sldNum" sz="quarter" idx="5"/>
          </p:nvPr>
        </p:nvSpPr>
        <p:spPr/>
        <p:txBody>
          <a:bodyPr/>
          <a:lstStyle/>
          <a:p>
            <a:fld id="{E1A61920-5199-41A0-BC7A-AE76E41EADA0}" type="slidenum">
              <a:rPr lang="sv-SE" smtClean="0"/>
              <a:t>2</a:t>
            </a:fld>
            <a:endParaRPr lang="sv-SE"/>
          </a:p>
        </p:txBody>
      </p:sp>
    </p:spTree>
    <p:extLst>
      <p:ext uri="{BB962C8B-B14F-4D97-AF65-F5344CB8AC3E}">
        <p14:creationId xmlns:p14="http://schemas.microsoft.com/office/powerpoint/2010/main" val="40220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2308-CE5F-2423-A237-6C6BE268B61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D3065FD-3EAF-3577-26B0-8E8CC7FB15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D2BF45-E072-ED84-AA2A-D4F6CD95061E}"/>
              </a:ext>
            </a:extLst>
          </p:cNvPr>
          <p:cNvSpPr>
            <a:spLocks noGrp="1"/>
          </p:cNvSpPr>
          <p:nvPr>
            <p:ph type="body" idx="1"/>
          </p:nvPr>
        </p:nvSpPr>
        <p:spPr/>
        <p:txBody>
          <a:bodyPr/>
          <a:lstStyle/>
          <a:p>
            <a:r>
              <a:rPr lang="sv-SE" dirty="0"/>
              <a:t>Digital teknik</a:t>
            </a:r>
          </a:p>
          <a:p>
            <a:r>
              <a:rPr lang="sv-SE" dirty="0"/>
              <a:t>Jämställdhet – lika rätt till insatser oavsett kön? </a:t>
            </a:r>
          </a:p>
          <a:p>
            <a:r>
              <a:rPr lang="sv-SE" dirty="0"/>
              <a:t>Hälsofrämjande</a:t>
            </a:r>
          </a:p>
          <a:p>
            <a:r>
              <a:rPr lang="sv-SE" dirty="0"/>
              <a:t>Funktionsstärkande</a:t>
            </a:r>
          </a:p>
          <a:p>
            <a:r>
              <a:rPr lang="sv-SE" dirty="0"/>
              <a:t>Samverkan med primärvården och övrig hälso- och sjukvård?</a:t>
            </a:r>
          </a:p>
          <a:p>
            <a:endParaRPr lang="sv-SE" dirty="0"/>
          </a:p>
        </p:txBody>
      </p:sp>
      <p:sp>
        <p:nvSpPr>
          <p:cNvPr id="4" name="Platshållare för bildnummer 3">
            <a:extLst>
              <a:ext uri="{FF2B5EF4-FFF2-40B4-BE49-F238E27FC236}">
                <a16:creationId xmlns:a16="http://schemas.microsoft.com/office/drawing/2014/main" id="{301BE4B3-D49E-E759-E585-CB1A161DB977}"/>
              </a:ext>
            </a:extLst>
          </p:cNvPr>
          <p:cNvSpPr>
            <a:spLocks noGrp="1"/>
          </p:cNvSpPr>
          <p:nvPr>
            <p:ph type="sldNum" sz="quarter" idx="5"/>
          </p:nvPr>
        </p:nvSpPr>
        <p:spPr/>
        <p:txBody>
          <a:bodyPr/>
          <a:lstStyle/>
          <a:p>
            <a:fld id="{183851C8-835D-4BF5-832D-95BBFBFE21DC}" type="slidenum">
              <a:rPr lang="sv-SE" smtClean="0"/>
              <a:t>20</a:t>
            </a:fld>
            <a:endParaRPr lang="sv-SE"/>
          </a:p>
        </p:txBody>
      </p:sp>
    </p:spTree>
    <p:extLst>
      <p:ext uri="{BB962C8B-B14F-4D97-AF65-F5344CB8AC3E}">
        <p14:creationId xmlns:p14="http://schemas.microsoft.com/office/powerpoint/2010/main" val="77679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796C-12F7-E410-9C3C-E2D0CB9410F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FF76876-7F9F-1E20-EA6E-8755FF4561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2F7AFC-FCC5-FEC0-50B2-85F6EF06A33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22B91C4-7E1B-C592-56E3-3F5E96E3FC0A}"/>
              </a:ext>
            </a:extLst>
          </p:cNvPr>
          <p:cNvSpPr>
            <a:spLocks noGrp="1"/>
          </p:cNvSpPr>
          <p:nvPr>
            <p:ph type="sldNum" sz="quarter" idx="5"/>
          </p:nvPr>
        </p:nvSpPr>
        <p:spPr/>
        <p:txBody>
          <a:bodyPr/>
          <a:lstStyle/>
          <a:p>
            <a:fld id="{183851C8-835D-4BF5-832D-95BBFBFE21DC}" type="slidenum">
              <a:rPr lang="sv-SE" smtClean="0"/>
              <a:t>21</a:t>
            </a:fld>
            <a:endParaRPr lang="sv-SE"/>
          </a:p>
        </p:txBody>
      </p:sp>
    </p:spTree>
    <p:extLst>
      <p:ext uri="{BB962C8B-B14F-4D97-AF65-F5344CB8AC3E}">
        <p14:creationId xmlns:p14="http://schemas.microsoft.com/office/powerpoint/2010/main" val="36537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E61F-7189-B32F-1DBD-506B73BADBE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CD1B2A-4B0E-F7D9-F385-5A39FA1B06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0D5219-CFEE-B5EE-21F9-950AC0CA00D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631FE5A-23B2-F0C4-C8DA-17AB93795595}"/>
              </a:ext>
            </a:extLst>
          </p:cNvPr>
          <p:cNvSpPr>
            <a:spLocks noGrp="1"/>
          </p:cNvSpPr>
          <p:nvPr>
            <p:ph type="sldNum" sz="quarter" idx="5"/>
          </p:nvPr>
        </p:nvSpPr>
        <p:spPr/>
        <p:txBody>
          <a:bodyPr/>
          <a:lstStyle/>
          <a:p>
            <a:fld id="{E1A61920-5199-41A0-BC7A-AE76E41EADA0}" type="slidenum">
              <a:rPr lang="sv-SE" smtClean="0"/>
              <a:t>22</a:t>
            </a:fld>
            <a:endParaRPr lang="sv-SE"/>
          </a:p>
        </p:txBody>
      </p:sp>
    </p:spTree>
    <p:extLst>
      <p:ext uri="{BB962C8B-B14F-4D97-AF65-F5344CB8AC3E}">
        <p14:creationId xmlns:p14="http://schemas.microsoft.com/office/powerpoint/2010/main" val="371107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B8E9-92B6-217B-B017-84BCEAAB86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2A3C82-8B63-4277-1128-28BF293B53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34BA21-6CD3-5DE9-7B94-69FF474EA4C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004CDEA-BE7C-A7F3-0159-5F44F911051E}"/>
              </a:ext>
            </a:extLst>
          </p:cNvPr>
          <p:cNvSpPr>
            <a:spLocks noGrp="1"/>
          </p:cNvSpPr>
          <p:nvPr>
            <p:ph type="sldNum" sz="quarter" idx="5"/>
          </p:nvPr>
        </p:nvSpPr>
        <p:spPr/>
        <p:txBody>
          <a:bodyPr/>
          <a:lstStyle/>
          <a:p>
            <a:fld id="{183851C8-835D-4BF5-832D-95BBFBFE21DC}" type="slidenum">
              <a:rPr lang="sv-SE" smtClean="0"/>
              <a:t>23</a:t>
            </a:fld>
            <a:endParaRPr lang="sv-SE"/>
          </a:p>
        </p:txBody>
      </p:sp>
    </p:spTree>
    <p:extLst>
      <p:ext uri="{BB962C8B-B14F-4D97-AF65-F5344CB8AC3E}">
        <p14:creationId xmlns:p14="http://schemas.microsoft.com/office/powerpoint/2010/main" val="222765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2F58-1B19-022A-6050-A145FDD38B9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1D98-1403-C69D-ED67-B35171FDC18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0DD90D3-8A2E-2502-1ED5-267B186BF80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427F13D-003C-CF43-FD6A-850541970393}"/>
              </a:ext>
            </a:extLst>
          </p:cNvPr>
          <p:cNvSpPr>
            <a:spLocks noGrp="1"/>
          </p:cNvSpPr>
          <p:nvPr>
            <p:ph type="sldNum" sz="quarter" idx="5"/>
          </p:nvPr>
        </p:nvSpPr>
        <p:spPr/>
        <p:txBody>
          <a:bodyPr/>
          <a:lstStyle/>
          <a:p>
            <a:fld id="{183851C8-835D-4BF5-832D-95BBFBFE21DC}" type="slidenum">
              <a:rPr lang="sv-SE" smtClean="0"/>
              <a:t>24</a:t>
            </a:fld>
            <a:endParaRPr lang="sv-SE"/>
          </a:p>
        </p:txBody>
      </p:sp>
    </p:spTree>
    <p:extLst>
      <p:ext uri="{BB962C8B-B14F-4D97-AF65-F5344CB8AC3E}">
        <p14:creationId xmlns:p14="http://schemas.microsoft.com/office/powerpoint/2010/main" val="9044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47B7-46EA-0434-02F7-FD27243707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C0C49E-3EA4-6019-E975-B9D37254FBD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420271-9776-9412-8209-8701B7E2C662}"/>
              </a:ext>
            </a:extLst>
          </p:cNvPr>
          <p:cNvSpPr>
            <a:spLocks noGrp="1"/>
          </p:cNvSpPr>
          <p:nvPr>
            <p:ph type="body" idx="1"/>
          </p:nvPr>
        </p:nvSpPr>
        <p:spPr/>
        <p:txBody>
          <a:bodyPr/>
          <a:lstStyle/>
          <a:p>
            <a:pPr algn="l">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9C524ADD-4B92-011E-16A7-07637C96DD79}"/>
              </a:ext>
            </a:extLst>
          </p:cNvPr>
          <p:cNvSpPr>
            <a:spLocks noGrp="1"/>
          </p:cNvSpPr>
          <p:nvPr>
            <p:ph type="sldNum" sz="quarter" idx="5"/>
          </p:nvPr>
        </p:nvSpPr>
        <p:spPr/>
        <p:txBody>
          <a:bodyPr/>
          <a:lstStyle/>
          <a:p>
            <a:fld id="{183851C8-835D-4BF5-832D-95BBFBFE21DC}" type="slidenum">
              <a:rPr lang="sv-SE" smtClean="0"/>
              <a:t>3</a:t>
            </a:fld>
            <a:endParaRPr lang="sv-SE"/>
          </a:p>
        </p:txBody>
      </p:sp>
    </p:spTree>
    <p:extLst>
      <p:ext uri="{BB962C8B-B14F-4D97-AF65-F5344CB8AC3E}">
        <p14:creationId xmlns:p14="http://schemas.microsoft.com/office/powerpoint/2010/main" val="28183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F891-75BE-32E4-7E18-933A253852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D34119-45D1-FA97-9B0B-A7C232826A5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5C374EC-071D-BAE5-3D73-AE3A0BA6E5CF}"/>
              </a:ext>
            </a:extLst>
          </p:cNvPr>
          <p:cNvSpPr>
            <a:spLocks noGrp="1"/>
          </p:cNvSpPr>
          <p:nvPr>
            <p:ph type="body" idx="1"/>
          </p:nvPr>
        </p:nvSpPr>
        <p:spPr/>
        <p:txBody>
          <a:bodyPr/>
          <a:lstStyle/>
          <a:p>
            <a:r>
              <a:rPr lang="sv-SE" sz="1100" dirty="0"/>
              <a:t>Vägen till lagrådsremissen har varit lång och det sammanlagda utredningsmaterialet är mycket omfattande. Anledningen till detta är att det är en omfattande förändring som föreslås, även om det mesta från nuvarande socialtjänstlag finns med i lagrådsremissen. Fokus under hela processen och arbetet med förslaget till ny socialtjänstlag har varit att socialtjänsten, med starkare grund i forskning och beprövad erfarenhet, ska bli mer förebyggande, jämställd och lättillgänglig.</a:t>
            </a:r>
          </a:p>
        </p:txBody>
      </p:sp>
      <p:sp>
        <p:nvSpPr>
          <p:cNvPr id="4" name="Platshållare för bildnummer 3">
            <a:extLst>
              <a:ext uri="{FF2B5EF4-FFF2-40B4-BE49-F238E27FC236}">
                <a16:creationId xmlns:a16="http://schemas.microsoft.com/office/drawing/2014/main" id="{9D9A22FF-E19F-3282-DDB9-6729CD298A2F}"/>
              </a:ext>
            </a:extLst>
          </p:cNvPr>
          <p:cNvSpPr>
            <a:spLocks noGrp="1"/>
          </p:cNvSpPr>
          <p:nvPr>
            <p:ph type="sldNum" sz="quarter" idx="5"/>
          </p:nvPr>
        </p:nvSpPr>
        <p:spPr/>
        <p:txBody>
          <a:bodyPr/>
          <a:lstStyle/>
          <a:p>
            <a:fld id="{183851C8-835D-4BF5-832D-95BBFBFE21DC}" type="slidenum">
              <a:rPr lang="sv-SE" smtClean="0"/>
              <a:t>4</a:t>
            </a:fld>
            <a:endParaRPr lang="sv-SE"/>
          </a:p>
        </p:txBody>
      </p:sp>
    </p:spTree>
    <p:extLst>
      <p:ext uri="{BB962C8B-B14F-4D97-AF65-F5344CB8AC3E}">
        <p14:creationId xmlns:p14="http://schemas.microsoft.com/office/powerpoint/2010/main" val="413412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6823-6764-7C5C-7472-CE21E96EDF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D37B0A-928F-F2AA-58B6-D10C9093859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0DFE567-8EDA-015B-8F26-4CFB92CE7F0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2FBB35-1A44-D0E1-9967-8D53E7CBE4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1920-5199-41A0-BC7A-AE76E41EADA0}"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96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8C87-5745-842A-B5A7-9F0D2BCE19E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988732-9F4B-1CCE-27E2-4AD9906043D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F7812B-1A56-EC61-F472-6C88BE902E31}"/>
              </a:ext>
            </a:extLst>
          </p:cNvPr>
          <p:cNvSpPr>
            <a:spLocks noGrp="1"/>
          </p:cNvSpPr>
          <p:nvPr>
            <p:ph type="body" idx="1"/>
          </p:nvPr>
        </p:nvSpPr>
        <p:spPr/>
        <p:txBody>
          <a:bodyPr/>
          <a:lstStyle/>
          <a:p>
            <a:r>
              <a:rPr lang="sv-SE" sz="1100" dirty="0"/>
              <a:t>Det mesta från nuvarande socialtjänstlag har följt med till det nya förslaget, men i vissa delar har språket uppdaterats. Kapitelindelningen och paragraferna är helt nya, men de är inte helt klara ännu och kan komma att ändras. Det är alltså för tidigt att börja revidera delegationsordningar osv. , däremot är det hög tid att börja fundera över vilka möjligheter de nya delarna för med sig i din kommun (din verksamhet).</a:t>
            </a:r>
          </a:p>
          <a:p>
            <a:endParaRPr lang="sv-SE" sz="1100" dirty="0"/>
          </a:p>
          <a:p>
            <a:pPr marL="0" indent="0">
              <a:buNone/>
            </a:pPr>
            <a:r>
              <a:rPr lang="sv-SE" sz="1100" dirty="0"/>
              <a:t>(</a:t>
            </a:r>
            <a:r>
              <a:rPr lang="sv-SE" sz="1100" b="1" dirty="0"/>
              <a:t>Beroende på målgrupp: </a:t>
            </a:r>
            <a:r>
              <a:rPr lang="sv-SE" sz="1100" b="0" dirty="0"/>
              <a:t>Nytt </a:t>
            </a:r>
            <a:r>
              <a:rPr lang="sv-SE" sz="1100" dirty="0"/>
              <a:t>är att det i lagen definieras vad som är socialtjänst: Verksamhet som bedrivs med stöd av:</a:t>
            </a:r>
          </a:p>
          <a:p>
            <a:endParaRPr lang="sv-SE" sz="1100" dirty="0"/>
          </a:p>
          <a:p>
            <a:r>
              <a:rPr lang="sv-SE" sz="1100" dirty="0"/>
              <a:t>Socialtjänstlagen – </a:t>
            </a:r>
            <a:r>
              <a:rPr lang="sv-SE" sz="1100" dirty="0" err="1"/>
              <a:t>SoL</a:t>
            </a:r>
            <a:endParaRPr lang="sv-SE" sz="1100" dirty="0"/>
          </a:p>
          <a:p>
            <a:r>
              <a:rPr lang="sv-SE" sz="1100" dirty="0"/>
              <a:t>Lagen om vård av missbrukare i vissa fall – LVM</a:t>
            </a:r>
          </a:p>
          <a:p>
            <a:r>
              <a:rPr lang="sv-SE" sz="1100" dirty="0"/>
              <a:t>Lag med särskilda bestämmelser om vård av unga – LVU</a:t>
            </a:r>
          </a:p>
          <a:p>
            <a:r>
              <a:rPr lang="sv-SE" sz="1100" dirty="0"/>
              <a:t>Lag om placering av barn i skyddat boende</a:t>
            </a:r>
          </a:p>
          <a:p>
            <a:pPr marL="0" indent="0">
              <a:buNone/>
            </a:pPr>
            <a:r>
              <a:rPr lang="sv-SE" sz="1100" dirty="0"/>
              <a:t>Verksamhet som eller lag eller förordning ska bedrivas av socialnämnd eller Statens institutionsstyrelse är socialtjänst. </a:t>
            </a:r>
          </a:p>
          <a:p>
            <a:pPr marL="0" indent="0">
              <a:buNone/>
            </a:pPr>
            <a:r>
              <a:rPr lang="sv-SE" sz="1100" dirty="0"/>
              <a:t>IVO utövar tillsyn och är inte socialtjänst. LSS är inte socialtjänst i socialtjänstlagens mening, utan det är kommunen som är ansvarig. Inte heller verksamhet som ges med stöd av HSL, även här är det kommunen som har ansvaret. Gällande LSS är avsikten att tydliggöra förhållandet mellan LSS och socialnämndens ansvar enligt socialtjänstlagen.)</a:t>
            </a:r>
          </a:p>
          <a:p>
            <a:endParaRPr lang="sv-SE" sz="1100" dirty="0"/>
          </a:p>
        </p:txBody>
      </p:sp>
      <p:sp>
        <p:nvSpPr>
          <p:cNvPr id="4" name="Platshållare för bildnummer 3">
            <a:extLst>
              <a:ext uri="{FF2B5EF4-FFF2-40B4-BE49-F238E27FC236}">
                <a16:creationId xmlns:a16="http://schemas.microsoft.com/office/drawing/2014/main" id="{5D13167E-4106-3054-EB42-18847B9B2211}"/>
              </a:ext>
            </a:extLst>
          </p:cNvPr>
          <p:cNvSpPr>
            <a:spLocks noGrp="1"/>
          </p:cNvSpPr>
          <p:nvPr>
            <p:ph type="sldNum" sz="quarter" idx="5"/>
          </p:nvPr>
        </p:nvSpPr>
        <p:spPr/>
        <p:txBody>
          <a:bodyPr/>
          <a:lstStyle/>
          <a:p>
            <a:fld id="{183851C8-835D-4BF5-832D-95BBFBFE21DC}" type="slidenum">
              <a:rPr lang="sv-SE" smtClean="0"/>
              <a:t>6</a:t>
            </a:fld>
            <a:endParaRPr lang="sv-SE"/>
          </a:p>
        </p:txBody>
      </p:sp>
    </p:spTree>
    <p:extLst>
      <p:ext uri="{BB962C8B-B14F-4D97-AF65-F5344CB8AC3E}">
        <p14:creationId xmlns:p14="http://schemas.microsoft.com/office/powerpoint/2010/main" val="374281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7FDA-56D0-41FF-3E1C-8108480674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01BF68D-CD9D-E925-838B-88D9FDF1B89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6063E8-7692-5434-EF6A-262C01BC2675}"/>
              </a:ext>
            </a:extLst>
          </p:cNvPr>
          <p:cNvSpPr>
            <a:spLocks noGrp="1"/>
          </p:cNvSpPr>
          <p:nvPr>
            <p:ph type="body" idx="1"/>
          </p:nvPr>
        </p:nvSpPr>
        <p:spPr/>
        <p:txBody>
          <a:bodyPr/>
          <a:lstStyle/>
          <a:p>
            <a:r>
              <a:rPr lang="sv-SE" sz="1100" dirty="0"/>
              <a:t>En viktig del i den nya lagen är att människor ska vilja söka kontakt med socialtjänsten och be om hjälp i tid, men också när problemen är stora och livssituationen är extra svår. Det finns alltså fler mjuka värden som regeringen betonar och som de anser ska väga tungt i tillämpningen av den nya socialtjänstlagen. </a:t>
            </a:r>
          </a:p>
        </p:txBody>
      </p:sp>
      <p:sp>
        <p:nvSpPr>
          <p:cNvPr id="4" name="Platshållare för bildnummer 3">
            <a:extLst>
              <a:ext uri="{FF2B5EF4-FFF2-40B4-BE49-F238E27FC236}">
                <a16:creationId xmlns:a16="http://schemas.microsoft.com/office/drawing/2014/main" id="{79BD67C5-0CF0-0315-9141-DF6EC4382AE4}"/>
              </a:ext>
            </a:extLst>
          </p:cNvPr>
          <p:cNvSpPr>
            <a:spLocks noGrp="1"/>
          </p:cNvSpPr>
          <p:nvPr>
            <p:ph type="sldNum" sz="quarter" idx="5"/>
          </p:nvPr>
        </p:nvSpPr>
        <p:spPr/>
        <p:txBody>
          <a:bodyPr/>
          <a:lstStyle/>
          <a:p>
            <a:fld id="{183851C8-835D-4BF5-832D-95BBFBFE21DC}" type="slidenum">
              <a:rPr lang="sv-SE" smtClean="0"/>
              <a:t>7</a:t>
            </a:fld>
            <a:endParaRPr lang="sv-SE"/>
          </a:p>
        </p:txBody>
      </p:sp>
    </p:spTree>
    <p:extLst>
      <p:ext uri="{BB962C8B-B14F-4D97-AF65-F5344CB8AC3E}">
        <p14:creationId xmlns:p14="http://schemas.microsoft.com/office/powerpoint/2010/main" val="267088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6"/>
              </a:spcAft>
            </a:pPr>
            <a:r>
              <a:rPr lang="sv-SE" sz="1100" kern="100" dirty="0">
                <a:ea typeface="Aptos" panose="020B0004020202020204" pitchFamily="34" charset="0"/>
                <a:cs typeface="Arial" panose="020B0604020202020204" pitchFamily="34" charset="0"/>
              </a:rPr>
              <a:t>Viktigt har varit att hålla samman förslagen, att gå fram med det som en helhet ...</a:t>
            </a:r>
          </a:p>
          <a:p>
            <a:pPr>
              <a:lnSpc>
                <a:spcPct val="107000"/>
              </a:lnSpc>
              <a:spcAft>
                <a:spcPts val="806"/>
              </a:spcAft>
            </a:pPr>
            <a:r>
              <a:rPr lang="sv-SE" sz="1100" kern="100" dirty="0" err="1">
                <a:ea typeface="Aptos" panose="020B0004020202020204" pitchFamily="34" charset="0"/>
                <a:cs typeface="Arial" panose="020B0604020202020204" pitchFamily="34" charset="0"/>
              </a:rPr>
              <a:t>SoLs</a:t>
            </a:r>
            <a:r>
              <a:rPr lang="sv-SE" sz="1100" kern="100" dirty="0">
                <a:ea typeface="Aptos" panose="020B0004020202020204" pitchFamily="34" charset="0"/>
                <a:cs typeface="Arial" panose="020B0604020202020204" pitchFamily="34" charset="0"/>
              </a:rPr>
              <a:t> utformning och innehåll får i dessa sammanhang en avgörande betydelse. Utredningen lämnar därför ett </a:t>
            </a:r>
            <a:r>
              <a:rPr lang="sv-SE" sz="1100" b="1" kern="100" dirty="0">
                <a:ea typeface="Aptos" panose="020B0004020202020204" pitchFamily="34" charset="0"/>
                <a:cs typeface="Arial" panose="020B0604020202020204" pitchFamily="34" charset="0"/>
              </a:rPr>
              <a:t>antal förslag</a:t>
            </a:r>
            <a:r>
              <a:rPr lang="sv-SE" sz="1100" kern="100" dirty="0">
                <a:ea typeface="Aptos" panose="020B0004020202020204" pitchFamily="34" charset="0"/>
                <a:cs typeface="Arial" panose="020B0604020202020204" pitchFamily="34" charset="0"/>
              </a:rPr>
              <a:t> som tillsammans gör att lagstiftningen bättre stärker och stödjer en hållbar socialtjänst:</a:t>
            </a:r>
          </a:p>
          <a:p>
            <a:pPr>
              <a:lnSpc>
                <a:spcPct val="107000"/>
              </a:lnSpc>
              <a:spcAft>
                <a:spcPts val="806"/>
              </a:spcAft>
            </a:pPr>
            <a:r>
              <a:rPr lang="sv-SE" sz="1100" kern="100" dirty="0">
                <a:latin typeface="Calibri" panose="020F0502020204030204" pitchFamily="34" charset="0"/>
                <a:ea typeface="Calibri" panose="020F0502020204030204" pitchFamily="34" charset="0"/>
                <a:cs typeface="Calibri" panose="020F0502020204030204" pitchFamily="34" charset="0"/>
              </a:rPr>
              <a:t>Förslag </a:t>
            </a:r>
            <a:r>
              <a:rPr lang="sv-SE" sz="1100" kern="100" dirty="0" err="1">
                <a:latin typeface="Calibri" panose="020F0502020204030204" pitchFamily="34" charset="0"/>
                <a:ea typeface="Calibri" panose="020F0502020204030204" pitchFamily="34" charset="0"/>
                <a:cs typeface="Calibri" panose="020F0502020204030204" pitchFamily="34" charset="0"/>
              </a:rPr>
              <a:t>bla</a:t>
            </a:r>
            <a:r>
              <a:rPr lang="sv-SE" sz="1100" kern="100" dirty="0">
                <a:latin typeface="Calibri" panose="020F0502020204030204" pitchFamily="34" charset="0"/>
                <a:ea typeface="Calibri" panose="020F0502020204030204" pitchFamily="34" charset="0"/>
                <a:cs typeface="Calibri" panose="020F0502020204030204" pitchFamily="34" charset="0"/>
              </a:rPr>
              <a:t> om:</a:t>
            </a:r>
          </a:p>
          <a:p>
            <a:pPr marL="171450" indent="-171450">
              <a:lnSpc>
                <a:spcPct val="107000"/>
              </a:lnSpc>
              <a:spcAft>
                <a:spcPts val="806"/>
              </a:spcAft>
              <a:buFont typeface="Wingdings" panose="05000000000000000000" pitchFamily="2" charset="2"/>
              <a:buChar char="q"/>
            </a:pPr>
            <a:r>
              <a:rPr lang="sv-SE" sz="1100" kern="100" dirty="0">
                <a:latin typeface="Calibri" panose="020F0502020204030204" pitchFamily="34" charset="0"/>
                <a:ea typeface="Calibri" panose="020F0502020204030204" pitchFamily="34" charset="0"/>
                <a:cs typeface="Calibri" panose="020F0502020204030204" pitchFamily="34" charset="0"/>
              </a:rPr>
              <a:t>En</a:t>
            </a:r>
            <a:r>
              <a:rPr lang="sv-SE" sz="1100" b="1" kern="100" dirty="0">
                <a:latin typeface="Calibri" panose="020F0502020204030204" pitchFamily="34" charset="0"/>
                <a:ea typeface="Calibri" panose="020F0502020204030204" pitchFamily="34" charset="0"/>
                <a:cs typeface="Calibri" panose="020F0502020204030204" pitchFamily="34" charset="0"/>
              </a:rPr>
              <a:t> tydligare lag med mer enhetliga begrepp</a:t>
            </a:r>
            <a:endParaRPr lang="sv-SE" sz="1100" kern="1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7000"/>
              </a:lnSpc>
              <a:spcAft>
                <a:spcPts val="806"/>
              </a:spcAft>
              <a:buFont typeface="Wingdings" panose="05000000000000000000" pitchFamily="2" charset="2"/>
              <a:buChar char="q"/>
            </a:pPr>
            <a:r>
              <a:rPr lang="sv-SE" sz="1100" kern="100" dirty="0">
                <a:latin typeface="Calibri" panose="020F0502020204030204" pitchFamily="34" charset="0"/>
                <a:ea typeface="Calibri" panose="020F0502020204030204" pitchFamily="34" charset="0"/>
                <a:cs typeface="Calibri" panose="020F0502020204030204" pitchFamily="34" charset="0"/>
              </a:rPr>
              <a:t>Att</a:t>
            </a:r>
            <a:r>
              <a:rPr lang="sv-SE" sz="1100" b="1" kern="100" dirty="0">
                <a:latin typeface="Calibri" panose="020F0502020204030204" pitchFamily="34" charset="0"/>
                <a:ea typeface="Calibri" panose="020F0502020204030204" pitchFamily="34" charset="0"/>
                <a:cs typeface="Calibri" panose="020F0502020204030204" pitchFamily="34" charset="0"/>
              </a:rPr>
              <a:t> tona ned indelningen i målgrupper </a:t>
            </a:r>
            <a:r>
              <a:rPr lang="sv-SE" sz="1100" kern="100" dirty="0">
                <a:latin typeface="Calibri" panose="020F0502020204030204" pitchFamily="34" charset="0"/>
                <a:ea typeface="Calibri" panose="020F0502020204030204" pitchFamily="34" charset="0"/>
                <a:cs typeface="Calibri" panose="020F0502020204030204" pitchFamily="34" charset="0"/>
              </a:rPr>
              <a:t>eftersom det har gjort det svårt att möta människor som har behov som endast gällt för en specifik målgrupp </a:t>
            </a:r>
          </a:p>
          <a:p>
            <a:pPr marL="171450" indent="-171450">
              <a:lnSpc>
                <a:spcPct val="107000"/>
              </a:lnSpc>
              <a:spcAft>
                <a:spcPts val="806"/>
              </a:spcAft>
              <a:buFont typeface="Wingdings" panose="05000000000000000000" pitchFamily="2" charset="2"/>
              <a:buChar char="q"/>
            </a:pPr>
            <a:r>
              <a:rPr lang="sv-SE" sz="1100" kern="100" dirty="0">
                <a:latin typeface="Calibri" panose="020F0502020204030204" pitchFamily="34" charset="0"/>
                <a:ea typeface="Calibri" panose="020F0502020204030204" pitchFamily="34" charset="0"/>
                <a:cs typeface="Calibri" panose="020F0502020204030204" pitchFamily="34" charset="0"/>
              </a:rPr>
              <a:t>Om </a:t>
            </a:r>
            <a:r>
              <a:rPr lang="sv-SE" sz="1100" b="1" kern="100" dirty="0">
                <a:latin typeface="Calibri" panose="020F0502020204030204" pitchFamily="34" charset="0"/>
                <a:ea typeface="Calibri" panose="020F0502020204030204" pitchFamily="34" charset="0"/>
                <a:cs typeface="Calibri" panose="020F0502020204030204" pitchFamily="34" charset="0"/>
              </a:rPr>
              <a:t>grundläggande värdefrågor i socialtjänsten</a:t>
            </a:r>
            <a:r>
              <a:rPr lang="sv-SE" sz="1100" kern="100" dirty="0">
                <a:latin typeface="Calibri" panose="020F0502020204030204" pitchFamily="34" charset="0"/>
                <a:ea typeface="Calibri" panose="020F0502020204030204" pitchFamily="34" charset="0"/>
                <a:cs typeface="Calibri" panose="020F0502020204030204" pitchFamily="34" charset="0"/>
              </a:rPr>
              <a:t>, t.ex. jämställdhet</a:t>
            </a:r>
          </a:p>
          <a:p>
            <a:pPr marL="171450" indent="-171450">
              <a:lnSpc>
                <a:spcPct val="107000"/>
              </a:lnSpc>
              <a:buFont typeface="Wingdings" panose="05000000000000000000" pitchFamily="2" charset="2"/>
              <a:buChar char="q"/>
            </a:pPr>
            <a:r>
              <a:rPr lang="sv-SE" sz="1100" kern="100" dirty="0">
                <a:ea typeface="Aptos" panose="020B0004020202020204" pitchFamily="34" charset="0"/>
                <a:cs typeface="Arial" panose="020B0604020202020204" pitchFamily="34" charset="0"/>
              </a:rPr>
              <a:t>Om </a:t>
            </a:r>
            <a:r>
              <a:rPr lang="sv-SE" sz="1100" b="1" kern="100" dirty="0">
                <a:ea typeface="Aptos" panose="020B0004020202020204" pitchFamily="34" charset="0"/>
                <a:cs typeface="Arial" panose="020B0604020202020204" pitchFamily="34" charset="0"/>
              </a:rPr>
              <a:t>direkta förutsättningar för en hållbar socialtjänst – som innebär att socialtjänsten</a:t>
            </a:r>
            <a:endParaRPr lang="sv-SE" sz="1100" kern="100" dirty="0">
              <a:ea typeface="Aptos" panose="020B0004020202020204" pitchFamily="34" charset="0"/>
              <a:cs typeface="Arial" panose="020B0604020202020204" pitchFamily="34" charset="0"/>
            </a:endParaRPr>
          </a:p>
          <a:p>
            <a:pPr marL="802809" lvl="1" indent="-345609" defTabSz="921624">
              <a:lnSpc>
                <a:spcPct val="107000"/>
              </a:lnSpc>
              <a:buFont typeface="Symbol" panose="05050102010706020507" pitchFamily="18" charset="2"/>
              <a:buChar char=""/>
              <a:tabLst>
                <a:tab pos="460812" algn="l"/>
              </a:tabLst>
              <a:defRPr/>
            </a:pPr>
            <a:r>
              <a:rPr lang="sv-SE" sz="1100" kern="100" dirty="0">
                <a:ea typeface="Aptos" panose="020B0004020202020204" pitchFamily="34" charset="0"/>
                <a:cs typeface="Arial" panose="020B0604020202020204" pitchFamily="34" charset="0"/>
              </a:rPr>
              <a:t>har ett förebyggande perspektiv i allt arbete och att socialtjänsten är lätt tillgänglig </a:t>
            </a:r>
          </a:p>
          <a:p>
            <a:pPr marL="802809" lvl="1" indent="-345609">
              <a:lnSpc>
                <a:spcPct val="107000"/>
              </a:lnSpc>
              <a:buFont typeface="Symbol" panose="05050102010706020507" pitchFamily="18" charset="2"/>
              <a:buChar char=""/>
              <a:tabLst>
                <a:tab pos="460812" algn="l"/>
              </a:tabLst>
            </a:pPr>
            <a:r>
              <a:rPr lang="sv-SE" sz="1100" kern="100" dirty="0">
                <a:ea typeface="Aptos" panose="020B0004020202020204" pitchFamily="34" charset="0"/>
                <a:cs typeface="Arial" panose="020B0604020202020204" pitchFamily="34" charset="0"/>
              </a:rPr>
              <a:t>kan erbjuda insatser utan behovsprövning</a:t>
            </a:r>
          </a:p>
          <a:p>
            <a:pPr marL="802809" lvl="1" indent="-345609">
              <a:lnSpc>
                <a:spcPct val="107000"/>
              </a:lnSpc>
              <a:buFont typeface="Symbol" panose="05050102010706020507" pitchFamily="18" charset="2"/>
              <a:buChar char=""/>
              <a:tabLst>
                <a:tab pos="460812" algn="l"/>
              </a:tabLst>
            </a:pPr>
            <a:r>
              <a:rPr lang="sv-SE" sz="1100" kern="100" dirty="0">
                <a:ea typeface="Aptos" panose="020B0004020202020204" pitchFamily="34" charset="0"/>
                <a:cs typeface="Arial" panose="020B0604020202020204" pitchFamily="34" charset="0"/>
              </a:rPr>
              <a:t>bedrivs i överenstämmelse med vetenskap och beprövad erfarenhet</a:t>
            </a:r>
          </a:p>
          <a:p>
            <a:pPr marL="802809" lvl="1" indent="-345609">
              <a:lnSpc>
                <a:spcPct val="107000"/>
              </a:lnSpc>
              <a:buFont typeface="Symbol" panose="05050102010706020507" pitchFamily="18" charset="2"/>
              <a:buChar char=""/>
              <a:tabLst>
                <a:tab pos="460812" algn="l"/>
              </a:tabLst>
            </a:pPr>
            <a:r>
              <a:rPr lang="sv-SE" sz="1100" kern="100" dirty="0">
                <a:ea typeface="Aptos" panose="020B0004020202020204" pitchFamily="34" charset="0"/>
                <a:cs typeface="Arial" panose="020B0604020202020204" pitchFamily="34" charset="0"/>
              </a:rPr>
              <a:t>får en tydligare roll i samhällsplaneringen och planerar sitt eget arbete </a:t>
            </a:r>
            <a:endParaRPr lang="sv-SE" sz="1100" i="1" kern="100" dirty="0">
              <a:ea typeface="Aptos" panose="020B0004020202020204" pitchFamily="34" charset="0"/>
              <a:cs typeface="Arial" panose="020B0604020202020204" pitchFamily="34" charset="0"/>
            </a:endParaRPr>
          </a:p>
          <a:p>
            <a:pPr marL="802809" lvl="1" indent="-345609">
              <a:lnSpc>
                <a:spcPct val="107000"/>
              </a:lnSpc>
              <a:spcAft>
                <a:spcPts val="806"/>
              </a:spcAft>
              <a:buFont typeface="Symbol" panose="05050102010706020507" pitchFamily="18" charset="2"/>
              <a:buChar char=""/>
              <a:tabLst>
                <a:tab pos="460812" algn="l"/>
              </a:tabLst>
            </a:pPr>
            <a:r>
              <a:rPr lang="sv-SE" sz="1100" i="1" kern="100" dirty="0">
                <a:ea typeface="Aptos" panose="020B0004020202020204" pitchFamily="34" charset="0"/>
                <a:cs typeface="Arial" panose="020B0604020202020204" pitchFamily="34" charset="0"/>
              </a:rPr>
              <a:t>utformar insatser (med och utan behovsprövning) så att de stödjer människors förmåga att leva ett självständigt liv. </a:t>
            </a:r>
          </a:p>
          <a:p>
            <a:pPr marL="0" indent="0">
              <a:lnSpc>
                <a:spcPct val="107000"/>
              </a:lnSpc>
              <a:spcAft>
                <a:spcPts val="806"/>
              </a:spcAft>
              <a:buFont typeface="Symbol" panose="05050102010706020507" pitchFamily="18" charset="2"/>
              <a:buNone/>
              <a:tabLst>
                <a:tab pos="460812" algn="l"/>
              </a:tabLst>
            </a:pPr>
            <a:r>
              <a:rPr lang="sv-SE" sz="1800" i="1" kern="100" dirty="0">
                <a:latin typeface="Calibri" panose="020F0502020204030204" pitchFamily="34" charset="0"/>
                <a:ea typeface="Aptos" panose="020B0004020202020204" pitchFamily="34" charset="0"/>
                <a:cs typeface="Arial" panose="020B0604020202020204" pitchFamily="34" charset="0"/>
              </a:rPr>
              <a:t>-------</a:t>
            </a:r>
          </a:p>
          <a:p>
            <a:pPr marL="0" indent="0">
              <a:buNone/>
            </a:pPr>
            <a:r>
              <a:rPr lang="sv-SE" sz="1100" dirty="0"/>
              <a:t>Lagrådsremissen motsvarar i huvudsak utredningens förslag, </a:t>
            </a:r>
            <a:r>
              <a:rPr lang="sv-SE" sz="1100" b="1" dirty="0"/>
              <a:t>men: </a:t>
            </a:r>
            <a:r>
              <a:rPr lang="sv-SE" sz="1100" dirty="0"/>
              <a:t>socialtjänsten </a:t>
            </a:r>
            <a:r>
              <a:rPr lang="sv-SE" sz="1100" i="1" dirty="0"/>
              <a:t>ska </a:t>
            </a:r>
            <a:r>
              <a:rPr lang="sv-SE" sz="1100" dirty="0"/>
              <a:t>arbeta förebyggande (till skillnad från att ha ett </a:t>
            </a:r>
            <a:r>
              <a:rPr lang="sv-SE" sz="1100" i="1" dirty="0"/>
              <a:t>förebyggande perspektiv</a:t>
            </a:r>
            <a:r>
              <a:rPr lang="sv-SE" sz="1100" dirty="0"/>
              <a:t>), ändringar i plan- och bygglagen finns inte med, de särskilda avgifterna upphävs inte, utan kvarstår och bestämmelsen om gott bemötande finns inte med. Gott bemötande finns inte med eftersom </a:t>
            </a:r>
            <a:r>
              <a:rPr lang="sv-SE" sz="1100" b="0" dirty="0">
                <a:solidFill>
                  <a:srgbClr val="FF0000"/>
                </a:solidFill>
              </a:rPr>
              <a:t>kvalitet</a:t>
            </a:r>
            <a:r>
              <a:rPr lang="sv-SE" sz="1100" b="0" dirty="0"/>
              <a:t> </a:t>
            </a:r>
            <a:r>
              <a:rPr lang="sv-SE" sz="1100" dirty="0"/>
              <a:t>är ett nyckelord i den föreslagna lagen och god kvalitet förutsätter ett gott bemötande.</a:t>
            </a:r>
          </a:p>
          <a:p>
            <a:pPr marL="0" indent="0">
              <a:buNone/>
            </a:pPr>
            <a:endParaRPr lang="sv-SE" sz="1100" dirty="0"/>
          </a:p>
          <a:p>
            <a:pPr marL="0" indent="0">
              <a:buNone/>
            </a:pPr>
            <a:r>
              <a:rPr lang="sv-SE" sz="1100" b="1" dirty="0"/>
              <a:t>Förebyggande</a:t>
            </a:r>
            <a:r>
              <a:rPr lang="sv-SE" sz="1100" dirty="0"/>
              <a:t> blir ett ska-krav, ett grundläggande förhållningssätt, som ska vara en självklar och integrerad del i alla verksamheter och på alla nivåer inom socialtjänsten. Syftet är att förhindra eller motverka att ett problem eller ett behov uppstår, samt att förhindra eller motverka att redan uppkomna problem eller behov förvärras eller upprepas. Med ett förebyggande arbete kan även framtida behov fördröjas.</a:t>
            </a:r>
          </a:p>
          <a:p>
            <a:pPr marL="0" indent="0">
              <a:buNone/>
            </a:pPr>
            <a:endParaRPr lang="sv-SE" sz="1100" dirty="0"/>
          </a:p>
          <a:p>
            <a:pPr marL="0" indent="0">
              <a:buNone/>
            </a:pPr>
            <a:r>
              <a:rPr lang="sv-SE" sz="1100" dirty="0"/>
              <a:t>Socialtjänsten</a:t>
            </a:r>
            <a:r>
              <a:rPr lang="sv-SE" sz="1100" b="1" dirty="0"/>
              <a:t> ska vara lätt tillgänglig</a:t>
            </a:r>
          </a:p>
          <a:p>
            <a:r>
              <a:rPr lang="sv-SE" sz="1100" dirty="0"/>
              <a:t>Det ska vara lätt att komma i kontakt med socialtjänsten, t.ex. utanför kontorstid eller att ta del av information och insatser digitalt </a:t>
            </a:r>
          </a:p>
          <a:p>
            <a:r>
              <a:rPr lang="sv-SE" sz="1100" dirty="0"/>
              <a:t>Erbjuda snabbare insatser på enklare sätt (se nästa bild)</a:t>
            </a:r>
          </a:p>
          <a:p>
            <a:r>
              <a:rPr lang="sv-SE" sz="1100" dirty="0"/>
              <a:t>Förutsättning för att arbeta förebyggande</a:t>
            </a:r>
          </a:p>
          <a:p>
            <a:endParaRPr lang="sv-SE" sz="1100" dirty="0"/>
          </a:p>
          <a:p>
            <a:pPr marL="0" indent="0">
              <a:buNone/>
            </a:pPr>
            <a:r>
              <a:rPr lang="sv-SE" sz="1100" b="1" dirty="0"/>
              <a:t>Dessa insatser kräver fortsatt behovsprövning: </a:t>
            </a:r>
            <a:r>
              <a:rPr lang="sv-SE" sz="1100" dirty="0"/>
              <a:t>kontaktperson, kontaktfamilj eller kvalificerad kontaktperson</a:t>
            </a:r>
          </a:p>
          <a:p>
            <a:r>
              <a:rPr lang="sv-SE" sz="1100" dirty="0"/>
              <a:t>vård i familjehem, vård i LVM-hem och särskilda ungdomshem enligt LVU, vård av barn eller unga mellan 18 och 20 år i jourhem, stödboende, skyddat boende och HVB, plats i särskilda boendeformer för äldre och bostäder med särskilt stöd för personer med funktionsnedsättning, hem för viss annan heldygnsvård, vilket avser korttidsboende och ekonomiskt bistånd.</a:t>
            </a:r>
          </a:p>
          <a:p>
            <a:endParaRPr lang="sv-SE" sz="1100" dirty="0"/>
          </a:p>
          <a:p>
            <a:pPr marL="0" indent="0">
              <a:buNone/>
            </a:pPr>
            <a:r>
              <a:rPr lang="sv-SE" sz="1100" b="1" dirty="0"/>
              <a:t>All verksamhet ska bedrivas i överensstämmelse med vetenskap och beprövad erfarenhet </a:t>
            </a:r>
          </a:p>
          <a:p>
            <a:r>
              <a:rPr lang="sv-SE" sz="1100" dirty="0"/>
              <a:t>Krav på systematisk och löpande uppföljning </a:t>
            </a:r>
          </a:p>
          <a:p>
            <a:r>
              <a:rPr lang="sv-SE" sz="1100" dirty="0"/>
              <a:t>God kvalitet (som i tidigare lag) kompletteras: rutiner för att förebygga, upptäcka och åtgärda missförhållanden, ska gälla alla verksamheter, inte bara inom barn och unga.</a:t>
            </a:r>
          </a:p>
          <a:p>
            <a:r>
              <a:rPr lang="sv-SE" sz="1100" dirty="0"/>
              <a:t>Om vetenskap och beprövad erfarenhet saknas finns inget hinder mot att socialtjänsten ändå bedriver verksamhet. Hänsyn behöver tas till rådande kunskapsläge och lokala förutsättningar, utvecklingen kommer att ta tid.</a:t>
            </a:r>
          </a:p>
          <a:p>
            <a:endParaRPr lang="sv-SE" sz="1100" dirty="0"/>
          </a:p>
          <a:p>
            <a:r>
              <a:rPr lang="sv-SE" sz="1100" b="1" dirty="0"/>
              <a:t>Barnrättsperspektivet </a:t>
            </a:r>
          </a:p>
          <a:p>
            <a:endParaRPr lang="sv-SE" sz="1100" dirty="0"/>
          </a:p>
          <a:p>
            <a:r>
              <a:rPr lang="sv-SE" sz="1100" b="1" dirty="0"/>
              <a:t>Jämställdhet</a:t>
            </a:r>
            <a:r>
              <a:rPr lang="sv-SE" sz="1100" dirty="0"/>
              <a:t> syftar på förhållanden som har med kön att göra och syftet är att motverka omotiverade skillnader beroende på könstillhörighet. För att på bästa sätt bedriva verksamhet i enlighet med målet att nå jämställdhet i levnadsvillkor behövs ett systematiskt kvalitetsarbete och reflektioner över normer och värderingar som kan påverka den enskilde.</a:t>
            </a:r>
          </a:p>
          <a:p>
            <a:endParaRPr lang="sv-SE" sz="1100" dirty="0"/>
          </a:p>
          <a:p>
            <a:r>
              <a:rPr lang="sv-SE" sz="1100" dirty="0"/>
              <a:t>Att socialtjänsten ska inriktas på att enskilda får leva ett </a:t>
            </a:r>
            <a:r>
              <a:rPr lang="sv-SE" sz="1100" b="1" dirty="0"/>
              <a:t>värdigt liv och känna välbefinnande </a:t>
            </a:r>
            <a:r>
              <a:rPr lang="sv-SE" sz="1100" dirty="0"/>
              <a:t>ska vara grundläggande i socialtjänstens arbetssätt och inte utgöra kriterier för prövningen om en person har behov av att beviljas en insats. </a:t>
            </a:r>
          </a:p>
          <a:p>
            <a:pPr marL="0" indent="0">
              <a:lnSpc>
                <a:spcPct val="107000"/>
              </a:lnSpc>
              <a:spcAft>
                <a:spcPts val="806"/>
              </a:spcAft>
              <a:buFont typeface="Symbol" panose="05050102010706020507" pitchFamily="18" charset="2"/>
              <a:buNone/>
              <a:tabLst>
                <a:tab pos="460812" algn="l"/>
              </a:tabLst>
            </a:pPr>
            <a:endParaRPr lang="sv-SE" sz="1800" kern="100" dirty="0">
              <a:latin typeface="Aptos" panose="020B0004020202020204" pitchFamily="34" charset="0"/>
              <a:ea typeface="Aptos" panose="020B00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1E569-77BD-4737-8E0C-53E85FE712BD}"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192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3851C8-835D-4BF5-832D-95BBFBFE21DC}" type="slidenum">
              <a:rPr lang="sv-SE" smtClean="0"/>
              <a:t>9</a:t>
            </a:fld>
            <a:endParaRPr lang="sv-SE"/>
          </a:p>
        </p:txBody>
      </p:sp>
    </p:spTree>
    <p:extLst>
      <p:ext uri="{BB962C8B-B14F-4D97-AF65-F5344CB8AC3E}">
        <p14:creationId xmlns:p14="http://schemas.microsoft.com/office/powerpoint/2010/main" val="154392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 Svart">
    <p:spTree>
      <p:nvGrpSpPr>
        <p:cNvPr id="1" name=""/>
        <p:cNvGrpSpPr/>
        <p:nvPr/>
      </p:nvGrpSpPr>
      <p:grpSpPr>
        <a:xfrm>
          <a:off x="0" y="0"/>
          <a:ext cx="0" cy="0"/>
          <a:chOff x="0" y="0"/>
          <a:chExt cx="0" cy="0"/>
        </a:xfrm>
      </p:grpSpPr>
      <p:sp>
        <p:nvSpPr>
          <p:cNvPr id="10" name="Platshållare för bild 9"/>
          <p:cNvSpPr>
            <a:spLocks noGrp="1"/>
          </p:cNvSpPr>
          <p:nvPr>
            <p:ph type="pic" sz="quarter" idx="11"/>
          </p:nvPr>
        </p:nvSpPr>
        <p:spPr>
          <a:xfrm>
            <a:off x="727075" y="0"/>
            <a:ext cx="11464925" cy="6858000"/>
          </a:xfrm>
          <a:prstGeom prst="rect">
            <a:avLst/>
          </a:prstGeom>
        </p:spPr>
        <p:txBody>
          <a:bodyPr/>
          <a:lstStyle/>
          <a:p>
            <a:endParaRPr lang="sv-SE" dirty="0"/>
          </a:p>
        </p:txBody>
      </p:sp>
      <p:sp>
        <p:nvSpPr>
          <p:cNvPr id="2" name="Rubrik 1"/>
          <p:cNvSpPr>
            <a:spLocks noGrp="1"/>
          </p:cNvSpPr>
          <p:nvPr>
            <p:ph type="title"/>
          </p:nvPr>
        </p:nvSpPr>
        <p:spPr>
          <a:xfrm>
            <a:off x="1487176" y="1482432"/>
            <a:ext cx="9915115" cy="1738750"/>
          </a:xfrm>
        </p:spPr>
        <p:txBody>
          <a:bodyPr/>
          <a:lstStyle>
            <a:lvl1pPr>
              <a:lnSpc>
                <a:spcPct val="100000"/>
              </a:lnSpc>
              <a:defRPr sz="5400" cap="all" baseline="0"/>
            </a:lvl1pPr>
          </a:lstStyle>
          <a:p>
            <a:r>
              <a:rPr lang="sv-SE" dirty="0"/>
              <a:t>Klicka här för att ändra format</a:t>
            </a:r>
          </a:p>
        </p:txBody>
      </p:sp>
      <p:sp>
        <p:nvSpPr>
          <p:cNvPr id="8" name="Platshållare för text 7"/>
          <p:cNvSpPr>
            <a:spLocks noGrp="1"/>
          </p:cNvSpPr>
          <p:nvPr>
            <p:ph type="body" sz="quarter" idx="10" hasCustomPrompt="1"/>
          </p:nvPr>
        </p:nvSpPr>
        <p:spPr>
          <a:xfrm>
            <a:off x="1487488" y="1028697"/>
            <a:ext cx="9915525" cy="331541"/>
          </a:xfrm>
          <a:prstGeom prst="rect">
            <a:avLst/>
          </a:prstGeom>
        </p:spPr>
        <p:txBody>
          <a:bodyPr anchor="b" anchorCtr="0"/>
          <a:lstStyle>
            <a:lvl1pPr marL="0" indent="0">
              <a:buNone/>
              <a:defRPr sz="2000" b="1" cap="small" baseline="0">
                <a:latin typeface="Arial" panose="020B0604020202020204" pitchFamily="34" charset="0"/>
                <a:cs typeface="Arial" panose="020B0604020202020204" pitchFamily="34" charset="0"/>
              </a:defRPr>
            </a:lvl1pPr>
          </a:lstStyle>
          <a:p>
            <a:pPr lvl="0"/>
            <a:r>
              <a:rPr lang="sv-SE" dirty="0"/>
              <a:t>datum</a:t>
            </a:r>
          </a:p>
        </p:txBody>
      </p:sp>
    </p:spTree>
    <p:extLst>
      <p:ext uri="{BB962C8B-B14F-4D97-AF65-F5344CB8AC3E}">
        <p14:creationId xmlns:p14="http://schemas.microsoft.com/office/powerpoint/2010/main" val="108875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85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193976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dirty="0"/>
              <a:t>Klicka på ikonen för att lägga till en bild</a:t>
            </a:r>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60317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Klicka här för att ändra format på bakgrundstexten</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dirty="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Tree>
    <p:extLst>
      <p:ext uri="{BB962C8B-B14F-4D97-AF65-F5344CB8AC3E}">
        <p14:creationId xmlns:p14="http://schemas.microsoft.com/office/powerpoint/2010/main" val="82711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Klicka här för att ändra format på bakgrundstexten</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dirty="0"/>
              <a:t>Klicka på ikonen för att lägga till en bild</a:t>
            </a:r>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Tree>
    <p:extLst>
      <p:ext uri="{BB962C8B-B14F-4D97-AF65-F5344CB8AC3E}">
        <p14:creationId xmlns:p14="http://schemas.microsoft.com/office/powerpoint/2010/main" val="27416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Klicka här för att ändra format på bakgrundstexten</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dirty="0"/>
              <a:t>Klicka på ikonen för att lägga till en bild</a:t>
            </a:r>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Tree>
    <p:extLst>
      <p:ext uri="{BB962C8B-B14F-4D97-AF65-F5344CB8AC3E}">
        <p14:creationId xmlns:p14="http://schemas.microsoft.com/office/powerpoint/2010/main" val="21236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dirty="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96952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dirty="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Klicka här för att ändra format på bakgrundstexten</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198253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dirty="0"/>
              <a:t>Klicka på ikonen för att lägga till en bild</a:t>
            </a:r>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70460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dirty="0"/>
              <a:t>Klicka på ikonen för att lägga till en bild</a:t>
            </a:r>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91856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Vit text">
    <p:spTree>
      <p:nvGrpSpPr>
        <p:cNvPr id="1" name=""/>
        <p:cNvGrpSpPr/>
        <p:nvPr/>
      </p:nvGrpSpPr>
      <p:grpSpPr>
        <a:xfrm>
          <a:off x="0" y="0"/>
          <a:ext cx="0" cy="0"/>
          <a:chOff x="0" y="0"/>
          <a:chExt cx="0" cy="0"/>
        </a:xfrm>
      </p:grpSpPr>
      <p:sp>
        <p:nvSpPr>
          <p:cNvPr id="10" name="Platshållare för bild 9"/>
          <p:cNvSpPr>
            <a:spLocks noGrp="1"/>
          </p:cNvSpPr>
          <p:nvPr>
            <p:ph type="pic" sz="quarter" idx="11"/>
          </p:nvPr>
        </p:nvSpPr>
        <p:spPr>
          <a:xfrm>
            <a:off x="727075" y="0"/>
            <a:ext cx="11464925" cy="6858000"/>
          </a:xfrm>
          <a:prstGeom prst="rect">
            <a:avLst/>
          </a:prstGeom>
        </p:spPr>
        <p:txBody>
          <a:bodyPr/>
          <a:lstStyle/>
          <a:p>
            <a:endParaRPr lang="sv-SE" dirty="0"/>
          </a:p>
        </p:txBody>
      </p:sp>
      <p:sp>
        <p:nvSpPr>
          <p:cNvPr id="2" name="Rubrik 1"/>
          <p:cNvSpPr>
            <a:spLocks noGrp="1"/>
          </p:cNvSpPr>
          <p:nvPr>
            <p:ph type="title"/>
          </p:nvPr>
        </p:nvSpPr>
        <p:spPr>
          <a:xfrm>
            <a:off x="1487176" y="1482432"/>
            <a:ext cx="9915115" cy="1738750"/>
          </a:xfrm>
        </p:spPr>
        <p:txBody>
          <a:bodyPr/>
          <a:lstStyle>
            <a:lvl1pPr>
              <a:defRPr cap="all" baseline="0">
                <a:solidFill>
                  <a:schemeClr val="bg1"/>
                </a:solidFill>
              </a:defRPr>
            </a:lvl1pPr>
          </a:lstStyle>
          <a:p>
            <a:r>
              <a:rPr lang="sv-SE" dirty="0"/>
              <a:t>Klicka här för att ändra format</a:t>
            </a:r>
          </a:p>
        </p:txBody>
      </p:sp>
      <p:sp>
        <p:nvSpPr>
          <p:cNvPr id="8" name="Platshållare för text 7"/>
          <p:cNvSpPr>
            <a:spLocks noGrp="1"/>
          </p:cNvSpPr>
          <p:nvPr>
            <p:ph type="body" sz="quarter" idx="10" hasCustomPrompt="1"/>
          </p:nvPr>
        </p:nvSpPr>
        <p:spPr>
          <a:xfrm>
            <a:off x="1487488" y="1018306"/>
            <a:ext cx="9915525" cy="331541"/>
          </a:xfrm>
          <a:prstGeom prst="rect">
            <a:avLst/>
          </a:prstGeom>
        </p:spPr>
        <p:txBody>
          <a:bodyPr anchor="b" anchorCtr="0"/>
          <a:lstStyle>
            <a:lvl1pPr marL="0" indent="0">
              <a:buNone/>
              <a:defRPr sz="2000" b="1" cap="small" baseline="0">
                <a:solidFill>
                  <a:schemeClr val="bg1"/>
                </a:solidFill>
                <a:latin typeface="Arial" panose="020B0604020202020204" pitchFamily="34" charset="0"/>
                <a:cs typeface="Arial" panose="020B0604020202020204" pitchFamily="34" charset="0"/>
              </a:defRPr>
            </a:lvl1pPr>
          </a:lstStyle>
          <a:p>
            <a:pPr lvl="0"/>
            <a:r>
              <a:rPr lang="sv-SE" dirty="0"/>
              <a:t>datum</a:t>
            </a:r>
          </a:p>
        </p:txBody>
      </p:sp>
    </p:spTree>
    <p:extLst>
      <p:ext uri="{BB962C8B-B14F-4D97-AF65-F5344CB8AC3E}">
        <p14:creationId xmlns:p14="http://schemas.microsoft.com/office/powerpoint/2010/main" val="4027640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dirty="0"/>
              <a:t>Klicka på ikonen för att lägga till en bild</a:t>
            </a:r>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359753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dirty="0"/>
              <a:t>Klicka på ikonen för att lägga till en bild</a:t>
            </a:r>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Klicka här för att ändra format på bakgrundstexten</a:t>
            </a:r>
          </a:p>
        </p:txBody>
      </p:sp>
    </p:spTree>
    <p:extLst>
      <p:ext uri="{BB962C8B-B14F-4D97-AF65-F5344CB8AC3E}">
        <p14:creationId xmlns:p14="http://schemas.microsoft.com/office/powerpoint/2010/main" val="272229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dirty="0"/>
              <a:t>Klicka på ikonen för att lägga till en bild</a:t>
            </a:r>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56206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dirty="0"/>
              <a:t>Klicka på ikonen för att lägga till en bild</a:t>
            </a:r>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Klicka här för att ändra format på bakgrundstexten</a:t>
            </a:r>
          </a:p>
        </p:txBody>
      </p:sp>
    </p:spTree>
    <p:extLst>
      <p:ext uri="{BB962C8B-B14F-4D97-AF65-F5344CB8AC3E}">
        <p14:creationId xmlns:p14="http://schemas.microsoft.com/office/powerpoint/2010/main" val="4250574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dirty="0"/>
              <a:t>Klicka på ikonen för att lägga till en bild</a:t>
            </a:r>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Tree>
    <p:extLst>
      <p:ext uri="{BB962C8B-B14F-4D97-AF65-F5344CB8AC3E}">
        <p14:creationId xmlns:p14="http://schemas.microsoft.com/office/powerpoint/2010/main" val="3994308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dirty="0"/>
              <a:t>Klicka på ikonen för att lägga till en bild</a:t>
            </a:r>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Tree>
    <p:extLst>
      <p:ext uri="{BB962C8B-B14F-4D97-AF65-F5344CB8AC3E}">
        <p14:creationId xmlns:p14="http://schemas.microsoft.com/office/powerpoint/2010/main" val="405154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dirty="0"/>
              <a:t>Klicka på ikonen för att lägga till en bild</a:t>
            </a:r>
          </a:p>
        </p:txBody>
      </p:sp>
    </p:spTree>
    <p:extLst>
      <p:ext uri="{BB962C8B-B14F-4D97-AF65-F5344CB8AC3E}">
        <p14:creationId xmlns:p14="http://schemas.microsoft.com/office/powerpoint/2010/main" val="3715044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57463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9" name="Bildobjek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400" y="6210001"/>
            <a:ext cx="1862400" cy="293233"/>
          </a:xfrm>
          <a:prstGeom prst="rect">
            <a:avLst/>
          </a:prstGeom>
        </p:spPr>
      </p:pic>
    </p:spTree>
    <p:extLst>
      <p:ext uri="{BB962C8B-B14F-4D97-AF65-F5344CB8AC3E}">
        <p14:creationId xmlns:p14="http://schemas.microsoft.com/office/powerpoint/2010/main" val="352494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9297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1090120" y="5380363"/>
            <a:ext cx="1536171" cy="267235"/>
          </a:xfrm>
          <a:prstGeom prst="rect">
            <a:avLst/>
          </a:prstGeom>
        </p:spPr>
        <p:txBody>
          <a:bodyPr/>
          <a:lstStyle>
            <a:lvl1pPr>
              <a:defRPr sz="900" b="1">
                <a:solidFill>
                  <a:srgbClr val="FFFFFF"/>
                </a:solidFill>
              </a:defRPr>
            </a:lvl1pPr>
          </a:lstStyle>
          <a:p>
            <a:r>
              <a:rPr lang="sv-SE" dirty="0"/>
              <a:t>20xx-xx-xx</a:t>
            </a:r>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19" y="800439"/>
            <a:ext cx="3456000" cy="544144"/>
          </a:xfrm>
          <a:prstGeom prst="rect">
            <a:avLst/>
          </a:prstGeom>
        </p:spPr>
      </p:pic>
    </p:spTree>
    <p:extLst>
      <p:ext uri="{BB962C8B-B14F-4D97-AF65-F5344CB8AC3E}">
        <p14:creationId xmlns:p14="http://schemas.microsoft.com/office/powerpoint/2010/main" val="2978924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2024-12-03</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21591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ild 2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2024-12-03</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3"/>
                </a:solidFill>
              </a:defRPr>
            </a:lvl1pPr>
          </a:lstStyle>
          <a:p>
            <a:r>
              <a:rPr lang="sv-SE"/>
              <a:t>Klicka på ikonen för att lägga till en bild</a:t>
            </a:r>
          </a:p>
        </p:txBody>
      </p:sp>
    </p:spTree>
    <p:extLst>
      <p:ext uri="{BB962C8B-B14F-4D97-AF65-F5344CB8AC3E}">
        <p14:creationId xmlns:p14="http://schemas.microsoft.com/office/powerpoint/2010/main" val="2603547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ild 3">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latin typeface="AvenirNext LT Pro Bold" panose="020B0504020202020204" pitchFamily="34" charset="0"/>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2024-12-03</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2634296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ild 4">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2024-12-03</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660461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vsnittsrubrik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2024-12-03</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898621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vsnittsrubrik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8E89344-CD34-4286-AAC5-3EF9AF06EAFC}" type="datetime1">
              <a:rPr lang="sv-SE" smtClean="0"/>
              <a:pPr/>
              <a:t>2024-12-03</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368839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8652C4B-B8AE-4DA5-BC52-342EBCBE08BA}"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3856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 och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D05FCD3-3492-4FFB-A5C1-DA3BA36D4976}"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88353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3"/>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2024-12-03</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798145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innehåll och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3"/>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D3364698-0835-423A-9948-E889C242C3D0}"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37504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212780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ubrik, innehåll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b="0">
                <a:solidFill>
                  <a:schemeClr val="accent3"/>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702183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 innehåll och bild med ram 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Rektangel 8">
            <a:extLst>
              <a:ext uri="{FF2B5EF4-FFF2-40B4-BE49-F238E27FC236}">
                <a16:creationId xmlns:a16="http://schemas.microsoft.com/office/drawing/2014/main" id="{2E0A136F-9346-AD71-7C86-1671EEE1F7B9}"/>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Tree>
    <p:extLst>
      <p:ext uri="{BB962C8B-B14F-4D97-AF65-F5344CB8AC3E}">
        <p14:creationId xmlns:p14="http://schemas.microsoft.com/office/powerpoint/2010/main" val="3044450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innehåll och bild med ram 2">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Rektangel 8">
            <a:extLst>
              <a:ext uri="{FF2B5EF4-FFF2-40B4-BE49-F238E27FC236}">
                <a16:creationId xmlns:a16="http://schemas.microsoft.com/office/drawing/2014/main" id="{FFD7024B-D5E9-4D39-0E1D-B20CFB001DB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Tree>
    <p:extLst>
      <p:ext uri="{BB962C8B-B14F-4D97-AF65-F5344CB8AC3E}">
        <p14:creationId xmlns:p14="http://schemas.microsoft.com/office/powerpoint/2010/main" val="1163103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2024-12-03</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89083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2024-12-03</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3171401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1EE4F49-EC76-4C2C-9B73-2EBF0DD89402}" type="datetime1">
              <a:rPr lang="sv-SE" smtClean="0"/>
              <a:pPr/>
              <a:t>2024-12-03</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379335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2024-12-03</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1807135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om med logga">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2024-12-03</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615512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Utfallande bild logga i fär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2024-12-03</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708513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Utfallande bild, vit logotyp">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2024-12-03</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21716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400" y="6210001"/>
            <a:ext cx="1862400" cy="293233"/>
          </a:xfrm>
          <a:prstGeom prst="rect">
            <a:avLst/>
          </a:prstGeom>
        </p:spPr>
      </p:pic>
    </p:spTree>
    <p:extLst>
      <p:ext uri="{BB962C8B-B14F-4D97-AF65-F5344CB8AC3E}">
        <p14:creationId xmlns:p14="http://schemas.microsoft.com/office/powerpoint/2010/main" val="3747734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och innehåll på utfallande bild färglogga med block">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2024-12-03</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FCEC6"/>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2417758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och innehåll på utfallande bild vit logga med block">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B366280-E0FB-4999-93E9-BE8398A1CCBF}" type="datetime1">
              <a:rPr lang="sv-SE" smtClean="0"/>
              <a:pPr/>
              <a:t>2024-12-03</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latin typeface="AvenirNext LT Pro Bold" panose="020B0504020202020204" pitchFamily="34" charset="0"/>
              </a:defRPr>
            </a:lvl1pPr>
          </a:lstStyle>
          <a:p>
            <a:r>
              <a:rPr lang="sv-SE"/>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442871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och mycke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2024-12-03</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198458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3F379996-8152-429A-94E5-CC0066161542}" type="datetimeFigureOut">
              <a:rPr lang="sv-SE" smtClean="0"/>
              <a:t>2024-12-03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6053086-40E5-4673-9B4A-FC81B10CE5DE}" type="slidenum">
              <a:rPr lang="sv-SE" smtClean="0"/>
              <a:t>‹#›</a:t>
            </a:fld>
            <a:endParaRPr lang="sv-SE"/>
          </a:p>
        </p:txBody>
      </p:sp>
    </p:spTree>
    <p:extLst>
      <p:ext uri="{BB962C8B-B14F-4D97-AF65-F5344CB8AC3E}">
        <p14:creationId xmlns:p14="http://schemas.microsoft.com/office/powerpoint/2010/main" val="3107222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3F379996-8152-429A-94E5-CC0066161542}" type="datetimeFigureOut">
              <a:rPr lang="sv-SE" smtClean="0"/>
              <a:t>2024-12-03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6053086-40E5-4673-9B4A-FC81B10CE5DE}" type="slidenum">
              <a:rPr lang="sv-SE" smtClean="0"/>
              <a:t>‹#›</a:t>
            </a:fld>
            <a:endParaRPr lang="sv-SE"/>
          </a:p>
        </p:txBody>
      </p:sp>
    </p:spTree>
    <p:extLst>
      <p:ext uri="{BB962C8B-B14F-4D97-AF65-F5344CB8AC3E}">
        <p14:creationId xmlns:p14="http://schemas.microsoft.com/office/powerpoint/2010/main" val="2062982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3780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366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sz="half" idx="2"/>
          </p:nvPr>
        </p:nvSpPr>
        <p:spPr>
          <a:xfrm>
            <a:off x="1672208" y="2329688"/>
            <a:ext cx="3285490" cy="3818254"/>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520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
            <a:ext cx="12188951" cy="6858000"/>
          </a:xfrm>
          <a:prstGeom prst="rect">
            <a:avLst/>
          </a:prstGeom>
        </p:spPr>
      </p:pic>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3793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336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Picture 3" descr="C:\Users\cdahl\AppData\Local\Microsoft\Windows\Temporary Internet Files\Content.Outlook\44JV3LVG\BBiC-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43915" y="6071519"/>
            <a:ext cx="1188501" cy="4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74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om med logga">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2024-12-03</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1706273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6E9322-8724-2988-BBA8-1FBD9D3F18B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C30892-BD9F-51A0-F71B-A540F0AAE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7F3727-EE8D-6728-02A4-EF4DDF534618}"/>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81698C71-443D-C98E-639E-BB9597454C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161CF1-90EB-312F-99D9-4D9D10FFB4CA}"/>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493690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6E9322-8724-2988-BBA8-1FBD9D3F18B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C30892-BD9F-51A0-F71B-A540F0AAE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7F3727-EE8D-6728-02A4-EF4DDF534618}"/>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81698C71-443D-C98E-639E-BB9597454C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161CF1-90EB-312F-99D9-4D9D10FFB4CA}"/>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441516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A5939F-8B2A-3F79-1DBE-EC3D9997D71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2AFABC-A156-358D-A384-F77DBBA09AF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FBFA04-A0CD-CF49-2517-F1D783E490BD}"/>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E1E87BE1-558A-0906-0D6F-4D3EE5F217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2647C8-36D1-E47A-5106-C3BB9292BBF7}"/>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9460123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ED501-E3F2-37E3-5DAE-77E91EABD83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F72DC58-19CB-AB07-C078-A4E4314835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C3DE866-E64B-E529-842B-DBA3D26B3706}"/>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E77B8A1F-C1AC-7BDE-C5CB-B56E4E6B32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B08CDF-388E-544C-8BB9-722293A30379}"/>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3213063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8D1A6A-1210-EE81-4EA5-115024F9A3D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989F3CE-3093-8569-6DAF-190A69BE77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F4AD69-B331-B8CA-0F96-8E4D8BDC41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F2BCA74-C59A-7560-DF63-6883B38314F5}"/>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6" name="Platshållare för sidfot 5">
            <a:extLst>
              <a:ext uri="{FF2B5EF4-FFF2-40B4-BE49-F238E27FC236}">
                <a16:creationId xmlns:a16="http://schemas.microsoft.com/office/drawing/2014/main" id="{B8D091D7-08BB-2380-B42E-AE4C8B8554C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2FF10F5-EFE3-0341-D33C-D8D28EABE17D}"/>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330437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B39DB-FA8D-0062-0F64-495A3C8861F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59DED61-A9C9-855F-9DA8-86746A290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2CEB732-14B9-F90C-4D58-B1FA689325B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3E32DE1-A3C2-D2E5-AB38-96BB45808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D57CF1D-CB12-D2A0-CF38-602945E359E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7BA2AB2-3974-CB11-B8D8-616EA8E4161E}"/>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8" name="Platshållare för sidfot 7">
            <a:extLst>
              <a:ext uri="{FF2B5EF4-FFF2-40B4-BE49-F238E27FC236}">
                <a16:creationId xmlns:a16="http://schemas.microsoft.com/office/drawing/2014/main" id="{49A8C4DE-7985-8DDC-B589-AB7B0B23A5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F35A74D-A3C4-2E0B-44A6-FB012711D809}"/>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086088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22B225-E486-DCB8-1437-8150EB891D5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D544A39-BB28-773A-D263-180375AFB05F}"/>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4" name="Platshållare för sidfot 3">
            <a:extLst>
              <a:ext uri="{FF2B5EF4-FFF2-40B4-BE49-F238E27FC236}">
                <a16:creationId xmlns:a16="http://schemas.microsoft.com/office/drawing/2014/main" id="{8AA99B06-0D6E-ADA5-C229-99F87C62821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79081FA-B00A-39CF-7D5E-8BC15F93698C}"/>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7748926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9916A08-95F6-A242-DC0E-87C789A2E3D6}"/>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3" name="Platshållare för sidfot 2">
            <a:extLst>
              <a:ext uri="{FF2B5EF4-FFF2-40B4-BE49-F238E27FC236}">
                <a16:creationId xmlns:a16="http://schemas.microsoft.com/office/drawing/2014/main" id="{DFD6CB1C-5392-64B6-D4E9-6F9A2097788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FA2EC3-1696-CEB5-E340-5FFBD4FF1DCA}"/>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025827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FE61-6862-C0BC-7D9E-84D6FB59E9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0AF0EF-33B3-A9E0-877D-2E3723A4E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D0C019E-1723-7632-FD38-3AA29D71D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51F8C68-E781-0574-013E-E2AF3491182B}"/>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6" name="Platshållare för sidfot 5">
            <a:extLst>
              <a:ext uri="{FF2B5EF4-FFF2-40B4-BE49-F238E27FC236}">
                <a16:creationId xmlns:a16="http://schemas.microsoft.com/office/drawing/2014/main" id="{718DF570-DC6C-445A-A0A8-9FD285C38F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FBB6B5-F7D1-6055-C749-A9846C09BDFB}"/>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53474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Picture 3" descr="C:\Users\cdahl\AppData\Local\Microsoft\Windows\Temporary Internet Files\Content.Outlook\44JV3LVG\BBiC-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43915" y="6085508"/>
            <a:ext cx="1188501" cy="4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358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989E3-9052-DC99-05D1-7BD79128470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0C057DB-12E2-336C-8584-3FA3358BA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076D1B-CB3E-2647-9636-5EE293833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DA5BEB-E372-EAEB-4378-64DDF22CC8C6}"/>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6" name="Platshållare för sidfot 5">
            <a:extLst>
              <a:ext uri="{FF2B5EF4-FFF2-40B4-BE49-F238E27FC236}">
                <a16:creationId xmlns:a16="http://schemas.microsoft.com/office/drawing/2014/main" id="{58C24308-6C0B-966E-12AF-79AFB7220C0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186BB39-6937-7863-2ED4-6077D492EBC2}"/>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31462312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DCB17-27E9-C895-A194-90A7051FB35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76F474B-AED0-F649-D879-168EA5C9B4E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E2D97B-0670-EBBA-8C6F-5F4BC090F1E8}"/>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6D76845E-1B43-41E2-738D-315E4761E8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264093-736A-925A-6AB3-8CBE4AD561A1}"/>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4811958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CFF8908-DBD9-DDE3-6BFB-48190D15308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CE9993-8B01-4926-80A5-A4DA0A03B1F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35DD9E-7547-EF7B-746C-B307C6898693}"/>
              </a:ext>
            </a:extLst>
          </p:cNvPr>
          <p:cNvSpPr>
            <a:spLocks noGrp="1"/>
          </p:cNvSpPr>
          <p:nvPr>
            <p:ph type="dt" sz="half" idx="10"/>
          </p:nvPr>
        </p:nvSpPr>
        <p:spPr/>
        <p:txBody>
          <a:body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B00B48EB-245E-181A-A983-E03509C8C2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6C860C-AAA9-0065-537E-4075119D72EB}"/>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882397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Rubrik, innehåll och bild med ram 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0D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2024-12-03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543791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Avsnittsrubrik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2024-12-03</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2618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p:txBody>
      </p:sp>
      <p:pic>
        <p:nvPicPr>
          <p:cNvPr id="7" name="Picture 3" descr="C:\Users\cdahl\AppData\Local\Microsoft\Windows\Temporary Internet Files\Content.Outlook\44JV3LVG\BBiC-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43915" y="6071519"/>
            <a:ext cx="1188501" cy="4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9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6091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1487176" y="1939636"/>
            <a:ext cx="9915115" cy="2452254"/>
          </a:xfrm>
          <a:prstGeom prst="rect">
            <a:avLst/>
          </a:prstGeom>
        </p:spPr>
        <p:txBody>
          <a:bodyPr vert="horz" lIns="91440" tIns="45720" rIns="91440" bIns="45720" rtlCol="0" anchor="t" anchorCtr="0">
            <a:noAutofit/>
          </a:bodyPr>
          <a:lstStyle/>
          <a:p>
            <a:r>
              <a:rPr lang="sv-SE" dirty="0"/>
              <a:t>rubriken kan ligga här</a:t>
            </a:r>
          </a:p>
        </p:txBody>
      </p:sp>
      <p:pic>
        <p:nvPicPr>
          <p:cNvPr id="8" name="Bildobjekt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732234" cy="6858000"/>
          </a:xfrm>
          <a:prstGeom prst="rect">
            <a:avLst/>
          </a:prstGeom>
        </p:spPr>
      </p:pic>
    </p:spTree>
    <p:extLst>
      <p:ext uri="{BB962C8B-B14F-4D97-AF65-F5344CB8AC3E}">
        <p14:creationId xmlns:p14="http://schemas.microsoft.com/office/powerpoint/2010/main" val="215741551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6000" b="1" kern="1200" cap="sm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94400" y="6210001"/>
            <a:ext cx="1862400" cy="293233"/>
          </a:xfrm>
          <a:prstGeom prst="rect">
            <a:avLst/>
          </a:prstGeom>
        </p:spPr>
      </p:pic>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5157581" y="6295895"/>
            <a:ext cx="3860800" cy="267235"/>
          </a:xfrm>
          <a:prstGeom prst="rect">
            <a:avLst/>
          </a:prstGeom>
        </p:spPr>
        <p:txBody>
          <a:bodyPr vert="horz" lIns="0" tIns="0" rIns="0" bIns="0" rtlCol="0" anchor="ctr"/>
          <a:lstStyle>
            <a:lvl1pPr algn="l">
              <a:defRPr sz="9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9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2" name="Picture 3" descr="C:\Users\cdahl\AppData\Local\Microsoft\Windows\Temporary Internet Files\Content.Outlook\44JV3LVG\BBiC-RGB.pn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9043915" y="6071519"/>
            <a:ext cx="1188501" cy="4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00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Lst>
  <p:hf sldNum="0" hdr="0" ft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3"/>
                </a:solidFill>
                <a:latin typeface="+mn-lt"/>
              </a:defRPr>
            </a:lvl1pPr>
          </a:lstStyle>
          <a:p>
            <a:fld id="{5F6B0470-A8C6-4E2F-A7E4-2127E15D3394}" type="datetime1">
              <a:rPr lang="sv-SE" smtClean="0"/>
              <a:pPr/>
              <a:t>2024-12-03</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3"/>
                </a:solidFill>
                <a:latin typeface="+mn-lt"/>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3"/>
                </a:solidFill>
                <a:latin typeface="+mn-lt"/>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pic>
        <p:nvPicPr>
          <p:cNvPr id="7" name="Bildobjekt 6" descr="Logotyp för Sveriges kommuner och regioner.">
            <a:extLst>
              <a:ext uri="{FF2B5EF4-FFF2-40B4-BE49-F238E27FC236}">
                <a16:creationId xmlns:a16="http://schemas.microsoft.com/office/drawing/2014/main" id="{593A8E32-1907-DD57-BE92-065486716606}"/>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40007672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Lst>
  <p:hf sldNum="0" hdr="0" ftr="0" dt="0"/>
  <p:txStyles>
    <p:titleStyle>
      <a:lvl1pPr algn="l" defTabSz="914400" rtl="0" eaLnBrk="1" latinLnBrk="0" hangingPunct="1">
        <a:lnSpc>
          <a:spcPct val="90000"/>
        </a:lnSpc>
        <a:spcBef>
          <a:spcPct val="0"/>
        </a:spcBef>
        <a:buNone/>
        <a:defRPr sz="4400" b="1" i="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51329" y="303402"/>
            <a:ext cx="7689341" cy="1300480"/>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a:xfrm>
            <a:off x="723900" y="1874520"/>
            <a:ext cx="10744200" cy="42675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174478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56" r:id="rId6"/>
    <p:sldLayoutId id="214748375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BE63C7-62A9-BEFB-2A72-E9D12B17B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5FCAF1D-5974-043E-309D-97E6205DC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3E148-4750-B1F6-D15E-CDDFB24FF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EFEB03-A3B1-49B2-A982-D1D70C347025}" type="datetimeFigureOut">
              <a:rPr lang="sv-SE" smtClean="0"/>
              <a:t>2024-12-03</a:t>
            </a:fld>
            <a:endParaRPr lang="sv-SE"/>
          </a:p>
        </p:txBody>
      </p:sp>
      <p:sp>
        <p:nvSpPr>
          <p:cNvPr id="5" name="Platshållare för sidfot 4">
            <a:extLst>
              <a:ext uri="{FF2B5EF4-FFF2-40B4-BE49-F238E27FC236}">
                <a16:creationId xmlns:a16="http://schemas.microsoft.com/office/drawing/2014/main" id="{2E173E6B-905B-C5C4-4128-9B3E0B839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C52E2C5-1253-617A-A688-198B0E1C3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0C3B97-3A81-4DF7-BB9E-35A3D6BC17B6}" type="slidenum">
              <a:rPr lang="sv-SE" smtClean="0"/>
              <a:t>‹#›</a:t>
            </a:fld>
            <a:endParaRPr lang="sv-SE"/>
          </a:p>
        </p:txBody>
      </p:sp>
    </p:spTree>
    <p:extLst>
      <p:ext uri="{BB962C8B-B14F-4D97-AF65-F5344CB8AC3E}">
        <p14:creationId xmlns:p14="http://schemas.microsoft.com/office/powerpoint/2010/main" val="15258344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hyperlink" Target="https://skr.se/framtidenssocialtjanst/kunskapochstod/barnkonsekvensanalys.79903.html" TargetMode="External"/><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geringen.se/rattsliga-dokument/lagradsremiss/2024/07/en-forebyggande-socialtjanstlag--for-okade-rattigheter-skyldigheter-och-mojligheter/" TargetMode="External"/><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B54B6-75BC-C823-8809-90C47C137DDA}"/>
              </a:ext>
            </a:extLst>
          </p:cNvPr>
          <p:cNvSpPr>
            <a:spLocks noGrp="1"/>
          </p:cNvSpPr>
          <p:nvPr>
            <p:ph type="title"/>
          </p:nvPr>
        </p:nvSpPr>
        <p:spPr>
          <a:xfrm>
            <a:off x="4622701" y="1829430"/>
            <a:ext cx="6057331" cy="1846659"/>
          </a:xfrm>
        </p:spPr>
        <p:txBody>
          <a:bodyPr/>
          <a:lstStyle/>
          <a:p>
            <a:pPr algn="ctr"/>
            <a:r>
              <a:rPr lang="sv-SE" sz="6000" dirty="0"/>
              <a:t>Framtidens socialtjänst</a:t>
            </a:r>
            <a:endParaRPr lang="en-SE" sz="4800" b="0" dirty="0"/>
          </a:p>
        </p:txBody>
      </p:sp>
      <p:pic>
        <p:nvPicPr>
          <p:cNvPr id="4" name="Bildobjekt 3" descr="En bild som visar cirkel, Färggrann, skärmbild, Grafik&#10;&#10;Automatiskt genererad beskrivning">
            <a:extLst>
              <a:ext uri="{FF2B5EF4-FFF2-40B4-BE49-F238E27FC236}">
                <a16:creationId xmlns:a16="http://schemas.microsoft.com/office/drawing/2014/main" id="{242FAFED-F551-9BD7-6AA5-AE00C107A5F4}"/>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
        <p:nvSpPr>
          <p:cNvPr id="6" name="textruta 5">
            <a:extLst>
              <a:ext uri="{FF2B5EF4-FFF2-40B4-BE49-F238E27FC236}">
                <a16:creationId xmlns:a16="http://schemas.microsoft.com/office/drawing/2014/main" id="{2E628729-38BE-38A2-78B8-C20F55B60F3C}"/>
              </a:ext>
            </a:extLst>
          </p:cNvPr>
          <p:cNvSpPr txBox="1"/>
          <p:nvPr/>
        </p:nvSpPr>
        <p:spPr>
          <a:xfrm>
            <a:off x="156116" y="220739"/>
            <a:ext cx="2464421" cy="584775"/>
          </a:xfrm>
          <a:prstGeom prst="rect">
            <a:avLst/>
          </a:prstGeom>
          <a:noFill/>
        </p:spPr>
        <p:txBody>
          <a:bodyPr wrap="square" rtlCol="0">
            <a:spAutoFit/>
          </a:bodyPr>
          <a:lstStyle/>
          <a:p>
            <a:r>
              <a:rPr lang="sv-SE" sz="1600" dirty="0">
                <a:solidFill>
                  <a:schemeClr val="bg1"/>
                </a:solidFill>
              </a:rPr>
              <a:t>Reviderad 241124 av Norrbottens Kommuner</a:t>
            </a:r>
          </a:p>
        </p:txBody>
      </p:sp>
    </p:spTree>
    <p:extLst>
      <p:ext uri="{BB962C8B-B14F-4D97-AF65-F5344CB8AC3E}">
        <p14:creationId xmlns:p14="http://schemas.microsoft.com/office/powerpoint/2010/main" val="16071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225C-38D2-77F6-DF91-0204B98EEA9F}"/>
              </a:ext>
            </a:extLst>
          </p:cNvPr>
          <p:cNvSpPr>
            <a:spLocks noGrp="1"/>
          </p:cNvSpPr>
          <p:nvPr>
            <p:ph type="title"/>
          </p:nvPr>
        </p:nvSpPr>
        <p:spPr>
          <a:xfrm>
            <a:off x="838200" y="639991"/>
            <a:ext cx="10515600" cy="1325563"/>
          </a:xfrm>
        </p:spPr>
        <p:txBody>
          <a:bodyPr>
            <a:normAutofit/>
          </a:bodyPr>
          <a:lstStyle/>
          <a:p>
            <a:r>
              <a:rPr lang="sv-SE" sz="4000" b="1" dirty="0">
                <a:solidFill>
                  <a:srgbClr val="0E2841"/>
                </a:solidFill>
                <a:latin typeface="Arial" panose="020B0604020202020204" pitchFamily="34" charset="0"/>
                <a:cs typeface="Arial" panose="020B0604020202020204" pitchFamily="34" charset="0"/>
              </a:rPr>
              <a:t>Vetenskap och beprövad erfarenhet</a:t>
            </a:r>
            <a:endParaRPr lang="en-SE" sz="4000" b="1" dirty="0">
              <a:solidFill>
                <a:srgbClr val="0E2841"/>
              </a:solidFill>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0A8F49AB-CB35-EA43-B2DA-1D673206477F}"/>
              </a:ext>
            </a:extLst>
          </p:cNvPr>
          <p:cNvSpPr>
            <a:spLocks noGrp="1"/>
          </p:cNvSpPr>
          <p:nvPr>
            <p:ph idx="1"/>
          </p:nvPr>
        </p:nvSpPr>
        <p:spPr>
          <a:xfrm>
            <a:off x="1011494" y="2141537"/>
            <a:ext cx="10515600" cy="4351338"/>
          </a:xfrm>
        </p:spPr>
        <p:txBody>
          <a:bodyPr/>
          <a:lstStyle/>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Kunskapsbaserad</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Kvalitet i fokus</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Uppföljning är en viktig utgångspunkt</a:t>
            </a:r>
            <a:endParaRPr lang="sv-SE" dirty="0"/>
          </a:p>
        </p:txBody>
      </p:sp>
      <p:sp>
        <p:nvSpPr>
          <p:cNvPr id="6" name="Ellips 5">
            <a:extLst>
              <a:ext uri="{FF2B5EF4-FFF2-40B4-BE49-F238E27FC236}">
                <a16:creationId xmlns:a16="http://schemas.microsoft.com/office/drawing/2014/main" id="{2CA12ED5-2171-3564-661F-BB3879CCEAD6}"/>
              </a:ext>
            </a:extLst>
          </p:cNvPr>
          <p:cNvSpPr/>
          <p:nvPr/>
        </p:nvSpPr>
        <p:spPr>
          <a:xfrm>
            <a:off x="9326043" y="279589"/>
            <a:ext cx="2446986" cy="720805"/>
          </a:xfrm>
          <a:prstGeom prst="ellipse">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Lagrådsremiss</a:t>
            </a:r>
          </a:p>
        </p:txBody>
      </p:sp>
      <p:pic>
        <p:nvPicPr>
          <p:cNvPr id="7" name="Bildobjekt 6" descr="En bild som visar cirkel, Färggrann, skärmbild, Grafik&#10;&#10;Automatiskt genererad beskrivning">
            <a:extLst>
              <a:ext uri="{FF2B5EF4-FFF2-40B4-BE49-F238E27FC236}">
                <a16:creationId xmlns:a16="http://schemas.microsoft.com/office/drawing/2014/main" id="{09ABF108-683D-809F-29E0-58790CFB71F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39226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225C-38D2-77F6-DF91-0204B98EEA9F}"/>
              </a:ext>
            </a:extLst>
          </p:cNvPr>
          <p:cNvSpPr>
            <a:spLocks noGrp="1"/>
          </p:cNvSpPr>
          <p:nvPr>
            <p:ph type="title"/>
          </p:nvPr>
        </p:nvSpPr>
        <p:spPr>
          <a:xfrm>
            <a:off x="758190" y="500062"/>
            <a:ext cx="8567853" cy="1325563"/>
          </a:xfrm>
        </p:spPr>
        <p:txBody>
          <a:bodyPr>
            <a:normAutofit/>
          </a:bodyPr>
          <a:lstStyle/>
          <a:p>
            <a:r>
              <a:rPr lang="sv-SE" sz="4000" b="1" dirty="0">
                <a:solidFill>
                  <a:srgbClr val="0E2841"/>
                </a:solidFill>
                <a:latin typeface="Arial" panose="020B0604020202020204" pitchFamily="34" charset="0"/>
                <a:cs typeface="Arial" panose="020B0604020202020204" pitchFamily="34" charset="0"/>
              </a:rPr>
              <a:t>Samhällsplanering och planering av insatser</a:t>
            </a:r>
            <a:endParaRPr lang="en-SE" sz="4000" b="1" dirty="0">
              <a:solidFill>
                <a:srgbClr val="0E2841"/>
              </a:solidFill>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0A8F49AB-CB35-EA43-B2DA-1D673206477F}"/>
              </a:ext>
            </a:extLst>
          </p:cNvPr>
          <p:cNvSpPr>
            <a:spLocks noGrp="1"/>
          </p:cNvSpPr>
          <p:nvPr>
            <p:ph idx="1"/>
          </p:nvPr>
        </p:nvSpPr>
        <p:spPr>
          <a:xfrm>
            <a:off x="971550" y="2240279"/>
            <a:ext cx="8567853" cy="4252595"/>
          </a:xfrm>
        </p:spPr>
        <p:txBody>
          <a:bodyPr/>
          <a:lstStyle/>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Tydligare uppdrag att planera </a:t>
            </a:r>
            <a:r>
              <a:rPr lang="sv-SE" sz="2400" i="1" dirty="0">
                <a:latin typeface="Calibri" panose="020F0502020204030204" pitchFamily="34" charset="0"/>
                <a:ea typeface="Calibri" panose="020F0502020204030204" pitchFamily="34" charset="0"/>
                <a:cs typeface="Calibri" panose="020F0502020204030204" pitchFamily="34" charset="0"/>
              </a:rPr>
              <a:t>samtliga</a:t>
            </a:r>
            <a:r>
              <a:rPr lang="sv-SE" sz="2400" dirty="0">
                <a:latin typeface="Calibri" panose="020F0502020204030204" pitchFamily="34" charset="0"/>
                <a:ea typeface="Calibri" panose="020F0502020204030204" pitchFamily="34" charset="0"/>
                <a:cs typeface="Calibri" panose="020F0502020204030204" pitchFamily="34" charset="0"/>
              </a:rPr>
              <a:t> insatser.</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Analys blir en utgångspunkt för utvecklingen.</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Samhällsplanering blir en viktig del där socialtjänstens ansvar i den hållbara samhällsutvecklingen ska ingå</a:t>
            </a:r>
          </a:p>
        </p:txBody>
      </p:sp>
      <p:sp>
        <p:nvSpPr>
          <p:cNvPr id="6" name="Ellips 5">
            <a:extLst>
              <a:ext uri="{FF2B5EF4-FFF2-40B4-BE49-F238E27FC236}">
                <a16:creationId xmlns:a16="http://schemas.microsoft.com/office/drawing/2014/main" id="{58917777-6A92-FE87-12B3-10A38A832AD2}"/>
              </a:ext>
            </a:extLst>
          </p:cNvPr>
          <p:cNvSpPr/>
          <p:nvPr/>
        </p:nvSpPr>
        <p:spPr>
          <a:xfrm>
            <a:off x="9326043" y="279589"/>
            <a:ext cx="2446986" cy="720805"/>
          </a:xfrm>
          <a:prstGeom prst="ellipse">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Lagrådsremiss</a:t>
            </a:r>
          </a:p>
        </p:txBody>
      </p:sp>
      <p:pic>
        <p:nvPicPr>
          <p:cNvPr id="7" name="Bildobjekt 6" descr="En bild som visar cirkel, Färggrann, skärmbild, Grafik&#10;&#10;Automatiskt genererad beskrivning">
            <a:extLst>
              <a:ext uri="{FF2B5EF4-FFF2-40B4-BE49-F238E27FC236}">
                <a16:creationId xmlns:a16="http://schemas.microsoft.com/office/drawing/2014/main" id="{234046AD-6102-55EE-4244-CFAD9E965E22}"/>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162683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225C-38D2-77F6-DF91-0204B98EEA9F}"/>
              </a:ext>
            </a:extLst>
          </p:cNvPr>
          <p:cNvSpPr>
            <a:spLocks noGrp="1"/>
          </p:cNvSpPr>
          <p:nvPr>
            <p:ph type="title"/>
          </p:nvPr>
        </p:nvSpPr>
        <p:spPr>
          <a:xfrm>
            <a:off x="838200" y="639991"/>
            <a:ext cx="8194288" cy="1593876"/>
          </a:xfrm>
        </p:spPr>
        <p:txBody>
          <a:bodyPr>
            <a:normAutofit/>
          </a:bodyPr>
          <a:lstStyle/>
          <a:p>
            <a:r>
              <a:rPr lang="sv-SE" sz="4000" b="1" dirty="0">
                <a:solidFill>
                  <a:srgbClr val="0E2841"/>
                </a:solidFill>
                <a:latin typeface="Arial" panose="020B0604020202020204" pitchFamily="34" charset="0"/>
                <a:cs typeface="Arial" panose="020B0604020202020204" pitchFamily="34" charset="0"/>
              </a:rPr>
              <a:t>Insatser utan behovsprövning - service</a:t>
            </a:r>
            <a:endParaRPr lang="en-SE" sz="4000" b="1" dirty="0">
              <a:solidFill>
                <a:srgbClr val="0E2841"/>
              </a:solidFill>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0A8F49AB-CB35-EA43-B2DA-1D673206477F}"/>
              </a:ext>
            </a:extLst>
          </p:cNvPr>
          <p:cNvSpPr>
            <a:spLocks noGrp="1"/>
          </p:cNvSpPr>
          <p:nvPr>
            <p:ph idx="1"/>
          </p:nvPr>
        </p:nvSpPr>
        <p:spPr>
          <a:xfrm>
            <a:off x="1131849" y="2442117"/>
            <a:ext cx="8503920" cy="3991323"/>
          </a:xfrm>
        </p:spPr>
        <p:txBody>
          <a:bodyPr>
            <a:normAutofit/>
          </a:bodyPr>
          <a:lstStyle/>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Insatser kan erbjudas medborgare utan utredning-stödjer människors förmåga att leva ett självständigt liv. </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Vissa insatser undantagna, tex gäller placerade barn, ekonomiskt bistånd</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Vilka insatser vill kommunen satsa på?</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Vem vilka ska ansvara för dessa?</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Förebyggande/främjande perspektiv - insatser i samverkan?</a:t>
            </a:r>
          </a:p>
        </p:txBody>
      </p:sp>
      <p:sp>
        <p:nvSpPr>
          <p:cNvPr id="6" name="Ellips 5">
            <a:extLst>
              <a:ext uri="{FF2B5EF4-FFF2-40B4-BE49-F238E27FC236}">
                <a16:creationId xmlns:a16="http://schemas.microsoft.com/office/drawing/2014/main" id="{0579D419-2ECF-1B0D-F57C-C9554491AA13}"/>
              </a:ext>
            </a:extLst>
          </p:cNvPr>
          <p:cNvSpPr/>
          <p:nvPr/>
        </p:nvSpPr>
        <p:spPr>
          <a:xfrm>
            <a:off x="9326043" y="279589"/>
            <a:ext cx="2446986" cy="720805"/>
          </a:xfrm>
          <a:prstGeom prst="ellipse">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Lagrådsremiss</a:t>
            </a:r>
          </a:p>
        </p:txBody>
      </p:sp>
      <p:pic>
        <p:nvPicPr>
          <p:cNvPr id="7" name="Bildobjekt 6" descr="En bild som visar cirkel, Färggrann, skärmbild, Grafik&#10;&#10;Automatiskt genererad beskrivning">
            <a:extLst>
              <a:ext uri="{FF2B5EF4-FFF2-40B4-BE49-F238E27FC236}">
                <a16:creationId xmlns:a16="http://schemas.microsoft.com/office/drawing/2014/main" id="{B42DAF40-8655-C405-3070-0C0A9B8B0C1D}"/>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74954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6CE9-62FB-45A8-5A46-D2E8991F59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77A4964-25B6-A7B8-6B25-38449B866E78}"/>
              </a:ext>
            </a:extLst>
          </p:cNvPr>
          <p:cNvSpPr>
            <a:spLocks noGrp="1"/>
          </p:cNvSpPr>
          <p:nvPr>
            <p:ph type="title"/>
          </p:nvPr>
        </p:nvSpPr>
        <p:spPr>
          <a:xfrm>
            <a:off x="967109" y="791190"/>
            <a:ext cx="7313612" cy="598764"/>
          </a:xfrm>
        </p:spPr>
        <p:txBody>
          <a:bodyPr>
            <a:normAutofit fontScale="90000"/>
          </a:bodyPr>
          <a:lstStyle/>
          <a:p>
            <a:r>
              <a:rPr lang="sv-SE" sz="4000" b="1" dirty="0">
                <a:solidFill>
                  <a:srgbClr val="0E2841"/>
                </a:solidFill>
                <a:latin typeface="Arial" panose="020B0604020202020204" pitchFamily="34" charset="0"/>
                <a:cs typeface="Arial" panose="020B0604020202020204" pitchFamily="34" charset="0"/>
              </a:rPr>
              <a:t>Nära vård och nya </a:t>
            </a:r>
            <a:r>
              <a:rPr lang="sv-SE" sz="4000" b="1" dirty="0" err="1">
                <a:solidFill>
                  <a:srgbClr val="0E2841"/>
                </a:solidFill>
                <a:latin typeface="Arial" panose="020B0604020202020204" pitchFamily="34" charset="0"/>
                <a:cs typeface="Arial" panose="020B0604020202020204" pitchFamily="34" charset="0"/>
              </a:rPr>
              <a:t>SoL</a:t>
            </a:r>
            <a:endParaRPr lang="sv-SE" sz="4000" b="1" dirty="0">
              <a:solidFill>
                <a:srgbClr val="0E2841"/>
              </a:solidFill>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D224C26A-96F0-2B03-3D9B-B0459AB51ED6}"/>
              </a:ext>
            </a:extLst>
          </p:cNvPr>
          <p:cNvSpPr>
            <a:spLocks noGrp="1"/>
          </p:cNvSpPr>
          <p:nvPr>
            <p:ph idx="1"/>
          </p:nvPr>
        </p:nvSpPr>
        <p:spPr>
          <a:xfrm>
            <a:off x="967109" y="1724455"/>
            <a:ext cx="9127386" cy="4643144"/>
          </a:xfrm>
        </p:spPr>
        <p:txBody>
          <a:bodyPr>
            <a:normAutofit fontScale="92500" lnSpcReduction="10000"/>
          </a:bodyPr>
          <a:lstStyle/>
          <a:p>
            <a:pPr>
              <a:lnSpc>
                <a:spcPct val="100000"/>
              </a:lnSpc>
              <a:spcBef>
                <a:spcPts val="0"/>
              </a:spcBef>
              <a:spcAft>
                <a:spcPts val="2400"/>
              </a:spcAft>
            </a:pPr>
            <a:r>
              <a:rPr lang="sv-SE" sz="2400" b="1" dirty="0">
                <a:latin typeface="Calibri" panose="020F0502020204030204" pitchFamily="34" charset="0"/>
                <a:ea typeface="Calibri" panose="020F0502020204030204" pitchFamily="34" charset="0"/>
                <a:cs typeface="Calibri" panose="020F0502020204030204" pitchFamily="34" charset="0"/>
              </a:rPr>
              <a:t>Nära vård och nya </a:t>
            </a:r>
            <a:r>
              <a:rPr lang="sv-SE" sz="2400" b="1" dirty="0" err="1">
                <a:latin typeface="Calibri" panose="020F0502020204030204" pitchFamily="34" charset="0"/>
                <a:ea typeface="Calibri" panose="020F0502020204030204" pitchFamily="34" charset="0"/>
                <a:cs typeface="Calibri" panose="020F0502020204030204" pitchFamily="34" charset="0"/>
              </a:rPr>
              <a:t>SoL</a:t>
            </a:r>
            <a:r>
              <a:rPr lang="sv-SE" sz="2400" b="1" dirty="0">
                <a:latin typeface="Calibri" panose="020F0502020204030204" pitchFamily="34" charset="0"/>
                <a:ea typeface="Calibri" panose="020F0502020204030204" pitchFamily="34" charset="0"/>
                <a:cs typeface="Calibri" panose="020F0502020204030204" pitchFamily="34" charset="0"/>
              </a:rPr>
              <a:t> går i samma riktning</a:t>
            </a:r>
            <a:r>
              <a:rPr lang="sv-SE" sz="2400" dirty="0">
                <a:latin typeface="Calibri" panose="020F0502020204030204" pitchFamily="34" charset="0"/>
                <a:ea typeface="Calibri" panose="020F0502020204030204" pitchFamily="34" charset="0"/>
                <a:cs typeface="Calibri" panose="020F0502020204030204" pitchFamily="34" charset="0"/>
              </a:rPr>
              <a:t>, och ger kraft att förnya välfärden, att komma närmare människorna vi är till för. </a:t>
            </a:r>
          </a:p>
          <a:p>
            <a:pPr>
              <a:lnSpc>
                <a:spcPct val="100000"/>
              </a:lnSpc>
              <a:spcBef>
                <a:spcPts val="0"/>
              </a:spcBef>
              <a:spcAft>
                <a:spcPts val="2400"/>
              </a:spcAft>
            </a:pPr>
            <a:r>
              <a:rPr lang="sv-SE" sz="2400" b="1" dirty="0">
                <a:latin typeface="Calibri" panose="020F0502020204030204" pitchFamily="34" charset="0"/>
                <a:ea typeface="Calibri" panose="020F0502020204030204" pitchFamily="34" charset="0"/>
                <a:cs typeface="Calibri" panose="020F0502020204030204" pitchFamily="34" charset="0"/>
              </a:rPr>
              <a:t>Både Nära vård och nya </a:t>
            </a:r>
            <a:r>
              <a:rPr lang="sv-SE" sz="2400" b="1" dirty="0" err="1">
                <a:latin typeface="Calibri" panose="020F0502020204030204" pitchFamily="34" charset="0"/>
                <a:ea typeface="Calibri" panose="020F0502020204030204" pitchFamily="34" charset="0"/>
                <a:cs typeface="Calibri" panose="020F0502020204030204" pitchFamily="34" charset="0"/>
              </a:rPr>
              <a:t>SoL</a:t>
            </a:r>
            <a:r>
              <a:rPr lang="sv-SE" sz="2400" b="1" dirty="0">
                <a:latin typeface="Calibri" panose="020F0502020204030204" pitchFamily="34" charset="0"/>
                <a:ea typeface="Calibri" panose="020F0502020204030204" pitchFamily="34" charset="0"/>
                <a:cs typeface="Calibri" panose="020F0502020204030204" pitchFamily="34" charset="0"/>
              </a:rPr>
              <a:t> har fokus på det främjande och förebyggande</a:t>
            </a:r>
            <a:r>
              <a:rPr lang="sv-SE" sz="2400" dirty="0">
                <a:latin typeface="Calibri" panose="020F0502020204030204" pitchFamily="34" charset="0"/>
                <a:ea typeface="Calibri" panose="020F0502020204030204" pitchFamily="34" charset="0"/>
                <a:cs typeface="Calibri" panose="020F0502020204030204" pitchFamily="34" charset="0"/>
              </a:rPr>
              <a:t> – att människor ska ha en bra hälsa och makt över sitt eget liv </a:t>
            </a:r>
          </a:p>
          <a:p>
            <a:pPr>
              <a:lnSpc>
                <a:spcPct val="100000"/>
              </a:lnSpc>
              <a:spcBef>
                <a:spcPts val="0"/>
              </a:spcBef>
              <a:spcAft>
                <a:spcPts val="2400"/>
              </a:spcAft>
            </a:pPr>
            <a:r>
              <a:rPr lang="sv-SE" sz="2400" b="1" dirty="0">
                <a:latin typeface="Calibri" panose="020F0502020204030204" pitchFamily="34" charset="0"/>
                <a:ea typeface="Calibri" panose="020F0502020204030204" pitchFamily="34" charset="0"/>
                <a:cs typeface="Calibri" panose="020F0502020204030204" pitchFamily="34" charset="0"/>
              </a:rPr>
              <a:t>Vi jobbar med samma invånare: </a:t>
            </a:r>
            <a:r>
              <a:rPr lang="sv-SE" sz="2400" dirty="0">
                <a:latin typeface="Calibri" panose="020F0502020204030204" pitchFamily="34" charset="0"/>
                <a:ea typeface="Calibri" panose="020F0502020204030204" pitchFamily="34" charset="0"/>
                <a:cs typeface="Calibri" panose="020F0502020204030204" pitchFamily="34" charset="0"/>
              </a:rPr>
              <a:t>Samarbete över organisationsgränser är en förutsättning. </a:t>
            </a:r>
          </a:p>
          <a:p>
            <a:pPr>
              <a:lnSpc>
                <a:spcPct val="100000"/>
              </a:lnSpc>
              <a:spcBef>
                <a:spcPts val="0"/>
              </a:spcBef>
              <a:spcAft>
                <a:spcPts val="2400"/>
              </a:spcAft>
            </a:pPr>
            <a:r>
              <a:rPr lang="sv-SE" sz="2400" b="1" dirty="0">
                <a:latin typeface="Calibri" panose="020F0502020204030204" pitchFamily="34" charset="0"/>
                <a:ea typeface="Calibri" panose="020F0502020204030204" pitchFamily="34" charset="0"/>
                <a:cs typeface="Calibri" panose="020F0502020204030204" pitchFamily="34" charset="0"/>
              </a:rPr>
              <a:t>Vi har samma utmaningar: </a:t>
            </a:r>
            <a:r>
              <a:rPr lang="sv-SE" sz="2400" dirty="0">
                <a:latin typeface="Calibri" panose="020F0502020204030204" pitchFamily="34" charset="0"/>
                <a:ea typeface="Calibri" panose="020F0502020204030204" pitchFamily="34" charset="0"/>
                <a:cs typeface="Calibri" panose="020F0502020204030204" pitchFamily="34" charset="0"/>
              </a:rPr>
              <a:t>en åldrande befolkning, ett tufft ekonomiskt läge, svårt att rekrytera</a:t>
            </a:r>
          </a:p>
          <a:p>
            <a:pPr>
              <a:lnSpc>
                <a:spcPct val="100000"/>
              </a:lnSpc>
              <a:spcBef>
                <a:spcPts val="0"/>
              </a:spcBef>
              <a:spcAft>
                <a:spcPts val="2400"/>
              </a:spcAft>
            </a:pPr>
            <a:r>
              <a:rPr lang="sv-SE" sz="2400" b="1" dirty="0">
                <a:latin typeface="Calibri" panose="020F0502020204030204" pitchFamily="34" charset="0"/>
                <a:ea typeface="Calibri" panose="020F0502020204030204" pitchFamily="34" charset="0"/>
                <a:cs typeface="Calibri" panose="020F0502020204030204" pitchFamily="34" charset="0"/>
              </a:rPr>
              <a:t>Vi behöver ge ett mer samordnat stöd: </a:t>
            </a:r>
            <a:r>
              <a:rPr lang="sv-SE" sz="2400" dirty="0">
                <a:latin typeface="Calibri" panose="020F0502020204030204" pitchFamily="34" charset="0"/>
                <a:ea typeface="Calibri" panose="020F0502020204030204" pitchFamily="34" charset="0"/>
                <a:cs typeface="Calibri" panose="020F0502020204030204" pitchFamily="34" charset="0"/>
              </a:rPr>
              <a:t>Våra system är inte designade för människor med komplexa behov. </a:t>
            </a:r>
            <a:endParaRPr lang="sv-SE" dirty="0"/>
          </a:p>
        </p:txBody>
      </p:sp>
      <p:pic>
        <p:nvPicPr>
          <p:cNvPr id="5" name="Bildobjekt 4" descr="En bild som visar cirkel, Färggrann, skärmbild, Grafik&#10;&#10;Automatiskt genererad beskrivning">
            <a:extLst>
              <a:ext uri="{FF2B5EF4-FFF2-40B4-BE49-F238E27FC236}">
                <a16:creationId xmlns:a16="http://schemas.microsoft.com/office/drawing/2014/main" id="{1114CCB3-114B-181A-CB1F-737E71380623}"/>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23244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48865-8B2D-0A7D-375F-845FB9737E17}"/>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84629472-6462-DE9C-69DA-9FEDA5E10EF7}"/>
              </a:ext>
            </a:extLst>
          </p:cNvPr>
          <p:cNvSpPr>
            <a:spLocks noGrp="1"/>
          </p:cNvSpPr>
          <p:nvPr>
            <p:ph type="title"/>
          </p:nvPr>
        </p:nvSpPr>
        <p:spPr>
          <a:xfrm>
            <a:off x="1013406" y="621602"/>
            <a:ext cx="7313612" cy="672759"/>
          </a:xfrm>
        </p:spPr>
        <p:txBody>
          <a:bodyPr/>
          <a:lstStyle/>
          <a:p>
            <a:r>
              <a:rPr lang="sv-SE" sz="4000" b="1" dirty="0">
                <a:solidFill>
                  <a:srgbClr val="0E2841"/>
                </a:solidFill>
                <a:latin typeface="Arial" panose="020B0604020202020204" pitchFamily="34" charset="0"/>
                <a:cs typeface="Arial" panose="020B0604020202020204" pitchFamily="34" charset="0"/>
              </a:rPr>
              <a:t>Lärdomar från Nära vård </a:t>
            </a:r>
          </a:p>
        </p:txBody>
      </p:sp>
      <p:sp>
        <p:nvSpPr>
          <p:cNvPr id="8" name="Platshållare för innehåll 7">
            <a:extLst>
              <a:ext uri="{FF2B5EF4-FFF2-40B4-BE49-F238E27FC236}">
                <a16:creationId xmlns:a16="http://schemas.microsoft.com/office/drawing/2014/main" id="{9034A69F-60E0-F4E2-8C49-48454DE097DB}"/>
              </a:ext>
            </a:extLst>
          </p:cNvPr>
          <p:cNvSpPr>
            <a:spLocks noGrp="1"/>
          </p:cNvSpPr>
          <p:nvPr>
            <p:ph idx="1"/>
          </p:nvPr>
        </p:nvSpPr>
        <p:spPr>
          <a:xfrm>
            <a:off x="1120140" y="1703069"/>
            <a:ext cx="10043160" cy="4533329"/>
          </a:xfrm>
        </p:spPr>
        <p:txBody>
          <a:bodyPr>
            <a:normAutofit/>
          </a:bodyPr>
          <a:lstStyle/>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Vikten att </a:t>
            </a:r>
            <a:r>
              <a:rPr lang="sv-SE" sz="2200" b="1" dirty="0">
                <a:latin typeface="Calibri" panose="020F0502020204030204" pitchFamily="34" charset="0"/>
                <a:ea typeface="Calibri" panose="020F0502020204030204" pitchFamily="34" charset="0"/>
                <a:cs typeface="Calibri" panose="020F0502020204030204" pitchFamily="34" charset="0"/>
              </a:rPr>
              <a:t>ha invånarens perspektiv i utvecklingsarbetet </a:t>
            </a:r>
            <a:r>
              <a:rPr lang="sv-SE" sz="2200" dirty="0">
                <a:latin typeface="Calibri" panose="020F0502020204030204" pitchFamily="34" charset="0"/>
                <a:ea typeface="Calibri" panose="020F0502020204030204" pitchFamily="34" charset="0"/>
                <a:cs typeface="Calibri" panose="020F0502020204030204" pitchFamily="34" charset="0"/>
              </a:rPr>
              <a:t>– det gör det enklare att samarbeta över organisationsgränser (min/din lag, min/din budget)</a:t>
            </a:r>
          </a:p>
          <a:p>
            <a:pPr>
              <a:spcBef>
                <a:spcPts val="0"/>
              </a:spcBef>
              <a:spcAft>
                <a:spcPts val="2400"/>
              </a:spcAft>
            </a:pPr>
            <a:r>
              <a:rPr lang="sv-SE" sz="2200" b="1" dirty="0">
                <a:latin typeface="Calibri" panose="020F0502020204030204" pitchFamily="34" charset="0"/>
                <a:ea typeface="Calibri" panose="020F0502020204030204" pitchFamily="34" charset="0"/>
                <a:cs typeface="Calibri" panose="020F0502020204030204" pitchFamily="34" charset="0"/>
              </a:rPr>
              <a:t>Vi behöver göra nytt:</a:t>
            </a:r>
            <a:r>
              <a:rPr lang="sv-SE" sz="2200" dirty="0">
                <a:latin typeface="Calibri" panose="020F0502020204030204" pitchFamily="34" charset="0"/>
                <a:ea typeface="Calibri" panose="020F0502020204030204" pitchFamily="34" charset="0"/>
                <a:cs typeface="Calibri" panose="020F0502020204030204" pitchFamily="34" charset="0"/>
              </a:rPr>
              <a:t> Med de samhällsutmaningar vi har idag räcker det inte att utveckla det vi redan har</a:t>
            </a:r>
          </a:p>
          <a:p>
            <a:pPr>
              <a:spcBef>
                <a:spcPts val="0"/>
              </a:spcBef>
              <a:spcAft>
                <a:spcPts val="2400"/>
              </a:spcAft>
            </a:pPr>
            <a:r>
              <a:rPr lang="sv-SE" sz="2200" b="1" dirty="0">
                <a:latin typeface="Calibri" panose="020F0502020204030204" pitchFamily="34" charset="0"/>
                <a:ea typeface="Calibri" panose="020F0502020204030204" pitchFamily="34" charset="0"/>
                <a:cs typeface="Calibri" panose="020F0502020204030204" pitchFamily="34" charset="0"/>
              </a:rPr>
              <a:t>Vi måste våga prova </a:t>
            </a:r>
            <a:r>
              <a:rPr lang="sv-SE" sz="2200" dirty="0">
                <a:latin typeface="Calibri" panose="020F0502020204030204" pitchFamily="34" charset="0"/>
                <a:ea typeface="Calibri" panose="020F0502020204030204" pitchFamily="34" charset="0"/>
                <a:cs typeface="Calibri" panose="020F0502020204030204" pitchFamily="34" charset="0"/>
              </a:rPr>
              <a:t>utan att ha en perfekt plan om vad som är den bästa lösningen. Viktigast är att vi vet varför vi gör det vi gör och att våra aktiviteter går i rätt riktning. </a:t>
            </a:r>
          </a:p>
          <a:p>
            <a:pPr>
              <a:spcBef>
                <a:spcPts val="0"/>
              </a:spcBef>
              <a:spcAft>
                <a:spcPts val="2400"/>
              </a:spcAft>
            </a:pPr>
            <a:r>
              <a:rPr lang="sv-SE" sz="2200" b="1" dirty="0">
                <a:latin typeface="Calibri" panose="020F0502020204030204" pitchFamily="34" charset="0"/>
                <a:ea typeface="Calibri" panose="020F0502020204030204" pitchFamily="34" charset="0"/>
                <a:cs typeface="Calibri" panose="020F0502020204030204" pitchFamily="34" charset="0"/>
              </a:rPr>
              <a:t>Vi behöver </a:t>
            </a:r>
            <a:r>
              <a:rPr lang="sv-SE" sz="2200" b="1" dirty="0" err="1">
                <a:latin typeface="Calibri" panose="020F0502020204030204" pitchFamily="34" charset="0"/>
                <a:ea typeface="Calibri" panose="020F0502020204030204" pitchFamily="34" charset="0"/>
                <a:cs typeface="Calibri" panose="020F0502020204030204" pitchFamily="34" charset="0"/>
              </a:rPr>
              <a:t>breddinföra</a:t>
            </a:r>
            <a:r>
              <a:rPr lang="sv-SE" sz="2200" b="1" dirty="0">
                <a:latin typeface="Calibri" panose="020F0502020204030204" pitchFamily="34" charset="0"/>
                <a:ea typeface="Calibri" panose="020F0502020204030204" pitchFamily="34" charset="0"/>
                <a:cs typeface="Calibri" panose="020F0502020204030204" pitchFamily="34" charset="0"/>
              </a:rPr>
              <a:t> </a:t>
            </a:r>
            <a:r>
              <a:rPr lang="sv-SE" sz="2200" dirty="0">
                <a:latin typeface="Calibri" panose="020F0502020204030204" pitchFamily="34" charset="0"/>
                <a:ea typeface="Calibri" panose="020F0502020204030204" pitchFamily="34" charset="0"/>
                <a:cs typeface="Calibri" panose="020F0502020204030204" pitchFamily="34" charset="0"/>
              </a:rPr>
              <a:t>de arbetssätt vi ser fungerar.</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Det är viktigt att ha </a:t>
            </a:r>
            <a:r>
              <a:rPr lang="sv-SE" sz="2200" b="1" dirty="0">
                <a:latin typeface="Calibri" panose="020F0502020204030204" pitchFamily="34" charset="0"/>
                <a:ea typeface="Calibri" panose="020F0502020204030204" pitchFamily="34" charset="0"/>
                <a:cs typeface="Calibri" panose="020F0502020204030204" pitchFamily="34" charset="0"/>
              </a:rPr>
              <a:t>forum för gemensamt lärande</a:t>
            </a:r>
            <a:r>
              <a:rPr lang="sv-SE" sz="2200" dirty="0">
                <a:latin typeface="Calibri" panose="020F0502020204030204" pitchFamily="34" charset="0"/>
                <a:ea typeface="Calibri" panose="020F0502020204030204" pitchFamily="34" charset="0"/>
                <a:cs typeface="Calibri" panose="020F0502020204030204" pitchFamily="34" charset="0"/>
              </a:rPr>
              <a:t>, att de som behöver samarbeta                        får möjlighet att skapa relationer.</a:t>
            </a:r>
          </a:p>
        </p:txBody>
      </p:sp>
      <p:pic>
        <p:nvPicPr>
          <p:cNvPr id="3" name="Bildobjekt 2" descr="En bild som visar cirkel, Färggrann, skärmbild, Grafik&#10;&#10;Automatiskt genererad beskrivning">
            <a:extLst>
              <a:ext uri="{FF2B5EF4-FFF2-40B4-BE49-F238E27FC236}">
                <a16:creationId xmlns:a16="http://schemas.microsoft.com/office/drawing/2014/main" id="{A09CE364-52D0-28EC-83E3-E39770B9F1A0}"/>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248625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3E58-D2D7-416C-4DF5-F87C91B4CAB2}"/>
            </a:ext>
          </a:extLst>
        </p:cNvPr>
        <p:cNvGrpSpPr/>
        <p:nvPr/>
      </p:nvGrpSpPr>
      <p:grpSpPr>
        <a:xfrm>
          <a:off x="0" y="0"/>
          <a:ext cx="0" cy="0"/>
          <a:chOff x="0" y="0"/>
          <a:chExt cx="0" cy="0"/>
        </a:xfrm>
      </p:grpSpPr>
      <p:pic>
        <p:nvPicPr>
          <p:cNvPr id="6" name="Bildobjekt 5" descr="En bild som visar krukväxt, person, växt, ört&#10;&#10;Automatiskt genererad beskrivning">
            <a:extLst>
              <a:ext uri="{FF2B5EF4-FFF2-40B4-BE49-F238E27FC236}">
                <a16:creationId xmlns:a16="http://schemas.microsoft.com/office/drawing/2014/main" id="{F7B8875C-45B1-7BA7-A526-61A43FEDCE4F}"/>
              </a:ext>
            </a:extLst>
          </p:cNvPr>
          <p:cNvPicPr>
            <a:picLocks noChangeAspect="1"/>
          </p:cNvPicPr>
          <p:nvPr/>
        </p:nvPicPr>
        <p:blipFill>
          <a:blip r:embed="rId3">
            <a:extLst>
              <a:ext uri="{28A0092B-C50C-407E-A947-70E740481C1C}">
                <a14:useLocalDpi xmlns:a14="http://schemas.microsoft.com/office/drawing/2010/main" val="0"/>
              </a:ext>
            </a:extLst>
          </a:blip>
          <a:srcRect l="23930" b="9855"/>
          <a:stretch/>
        </p:blipFill>
        <p:spPr>
          <a:xfrm>
            <a:off x="0" y="189723"/>
            <a:ext cx="7355653" cy="6668277"/>
          </a:xfrm>
          <a:prstGeom prst="rect">
            <a:avLst/>
          </a:prstGeom>
        </p:spPr>
      </p:pic>
      <p:sp>
        <p:nvSpPr>
          <p:cNvPr id="5" name="Rubrik 4">
            <a:extLst>
              <a:ext uri="{FF2B5EF4-FFF2-40B4-BE49-F238E27FC236}">
                <a16:creationId xmlns:a16="http://schemas.microsoft.com/office/drawing/2014/main" id="{9A384717-441C-999F-4F60-C4F0B8D36E95}"/>
              </a:ext>
            </a:extLst>
          </p:cNvPr>
          <p:cNvSpPr>
            <a:spLocks noGrp="1"/>
          </p:cNvSpPr>
          <p:nvPr>
            <p:ph type="title"/>
          </p:nvPr>
        </p:nvSpPr>
        <p:spPr>
          <a:xfrm>
            <a:off x="5686185" y="681037"/>
            <a:ext cx="5766258" cy="849488"/>
          </a:xfrm>
        </p:spPr>
        <p:txBody>
          <a:bodyPr vert="horz" lIns="91440" tIns="45720" rIns="91440" bIns="45720" rtlCol="0">
            <a:normAutofit/>
          </a:bodyPr>
          <a:lstStyle/>
          <a:p>
            <a:pPr rtl="0">
              <a:spcBef>
                <a:spcPct val="0"/>
              </a:spcBef>
            </a:pPr>
            <a:r>
              <a:rPr lang="sv-SE" sz="4000" b="1" dirty="0">
                <a:solidFill>
                  <a:srgbClr val="0E2841"/>
                </a:solidFill>
                <a:latin typeface="Arial" panose="020B0604020202020204" pitchFamily="34" charset="0"/>
                <a:cs typeface="Arial" panose="020B0604020202020204" pitchFamily="34" charset="0"/>
              </a:rPr>
              <a:t>Vad innebär det?</a:t>
            </a:r>
          </a:p>
        </p:txBody>
      </p:sp>
      <p:sp>
        <p:nvSpPr>
          <p:cNvPr id="11" name="Platshållare för text 10">
            <a:extLst>
              <a:ext uri="{FF2B5EF4-FFF2-40B4-BE49-F238E27FC236}">
                <a16:creationId xmlns:a16="http://schemas.microsoft.com/office/drawing/2014/main" id="{5737E592-5AF7-6D40-8BE1-C95AC56ABE10}"/>
              </a:ext>
            </a:extLst>
          </p:cNvPr>
          <p:cNvSpPr>
            <a:spLocks noGrp="1"/>
          </p:cNvSpPr>
          <p:nvPr>
            <p:ph type="body" idx="1"/>
          </p:nvPr>
        </p:nvSpPr>
        <p:spPr>
          <a:xfrm>
            <a:off x="5686185" y="1643384"/>
            <a:ext cx="5561645" cy="4533579"/>
          </a:xfrm>
        </p:spPr>
        <p:txBody>
          <a:bodyPr>
            <a:normAutofit fontScale="92500" lnSpcReduction="20000"/>
          </a:bodyPr>
          <a:lstStyle/>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Nya arbetssätt som baseras på kunskap</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Kommunperspektivet i samverkan är viktig</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Välfärdens kvalitet är en utgångspunkt för samhällets välmående</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Social hållbarhet förstärks</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Förtydligat ansvar för strukturellt och proaktivt arbete</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Uthållighet, längre tidsperspektiv</a:t>
            </a:r>
          </a:p>
          <a:p>
            <a:pPr>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Kombinerar insatser på individ-, grupp- och samhällsnivå</a:t>
            </a:r>
          </a:p>
          <a:p>
            <a:pPr marL="0" indent="0">
              <a:spcAft>
                <a:spcPts val="800"/>
              </a:spcAft>
              <a:buNone/>
            </a:pPr>
            <a:endParaRPr lang="sv-SE" sz="2000" dirty="0">
              <a:solidFill>
                <a:srgbClr val="302D1C"/>
              </a:solidFill>
              <a:highlight>
                <a:srgbClr val="FFFF00"/>
              </a:highlight>
              <a:latin typeface="Palatino Linotype" panose="02040502050505030304" pitchFamily="18" charset="0"/>
              <a:ea typeface="Calibri" panose="020F0502020204030204" pitchFamily="34" charset="0"/>
              <a:cs typeface="Calibri" panose="020F0502020204030204" pitchFamily="34" charset="0"/>
            </a:endParaRPr>
          </a:p>
          <a:p>
            <a:pPr marL="285750" indent="-285750">
              <a:lnSpc>
                <a:spcPct val="90000"/>
              </a:lnSpc>
              <a:spcAft>
                <a:spcPts val="800"/>
              </a:spcAft>
              <a:buFont typeface="Arial" panose="020B0604020202020204" pitchFamily="34" charset="0"/>
              <a:buChar char="•"/>
            </a:pPr>
            <a:endParaRPr lang="sv-SE" sz="2000" i="1"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spcAft>
                <a:spcPts val="800"/>
              </a:spcAft>
              <a:buFont typeface="Arial" panose="020B0604020202020204" pitchFamily="34" charset="0"/>
              <a:buChar char="•"/>
            </a:pPr>
            <a:endParaRPr lang="sv-SE" sz="2000" i="1" dirty="0">
              <a:latin typeface="Calibri" panose="020F0502020204030204" pitchFamily="34" charset="0"/>
              <a:ea typeface="Calibri" panose="020F0502020204030204" pitchFamily="34" charset="0"/>
              <a:cs typeface="Calibri" panose="020F0502020204030204" pitchFamily="34" charset="0"/>
            </a:endParaRPr>
          </a:p>
        </p:txBody>
      </p:sp>
      <p:pic>
        <p:nvPicPr>
          <p:cNvPr id="3" name="Bildobjekt 2" descr="En bild som visar cirkel, Färggrann, skärmbild, Grafik&#10;&#10;Automatiskt genererad beskrivning">
            <a:extLst>
              <a:ext uri="{FF2B5EF4-FFF2-40B4-BE49-F238E27FC236}">
                <a16:creationId xmlns:a16="http://schemas.microsoft.com/office/drawing/2014/main" id="{C95CAB52-B08B-E6C9-FD1B-E08BE925DE5E}"/>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22670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B4E13-0E05-9562-6C57-53F45FEE2009}"/>
              </a:ext>
            </a:extLst>
          </p:cNvPr>
          <p:cNvSpPr>
            <a:spLocks noGrp="1"/>
          </p:cNvSpPr>
          <p:nvPr>
            <p:ph type="title"/>
          </p:nvPr>
        </p:nvSpPr>
        <p:spPr>
          <a:xfrm>
            <a:off x="619259" y="476107"/>
            <a:ext cx="10515600" cy="1325563"/>
          </a:xfrm>
        </p:spPr>
        <p:txBody>
          <a:bodyPr>
            <a:normAutofit/>
          </a:bodyPr>
          <a:lstStyle/>
          <a:p>
            <a:r>
              <a:rPr lang="sv-SE" sz="4000" b="1" dirty="0">
                <a:solidFill>
                  <a:srgbClr val="0E2841"/>
                </a:solidFill>
                <a:latin typeface="Arial" panose="020B0604020202020204" pitchFamily="34" charset="0"/>
                <a:cs typeface="Arial" panose="020B0604020202020204" pitchFamily="34" charset="0"/>
              </a:rPr>
              <a:t>Statsbidrag till kommuner </a:t>
            </a:r>
          </a:p>
        </p:txBody>
      </p:sp>
      <p:sp>
        <p:nvSpPr>
          <p:cNvPr id="3" name="Platshållare för text 2">
            <a:extLst>
              <a:ext uri="{FF2B5EF4-FFF2-40B4-BE49-F238E27FC236}">
                <a16:creationId xmlns:a16="http://schemas.microsoft.com/office/drawing/2014/main" id="{42A2D8E6-ADAD-4D75-4765-9F7A18FACB05}"/>
              </a:ext>
            </a:extLst>
          </p:cNvPr>
          <p:cNvSpPr>
            <a:spLocks noGrp="1"/>
          </p:cNvSpPr>
          <p:nvPr>
            <p:ph idx="1"/>
          </p:nvPr>
        </p:nvSpPr>
        <p:spPr>
          <a:xfrm>
            <a:off x="979379" y="2635624"/>
            <a:ext cx="6058589" cy="2218753"/>
          </a:xfrm>
        </p:spPr>
        <p:txBody>
          <a:bodyPr/>
          <a:lstStyle/>
          <a:p>
            <a:pPr marL="0" indent="0">
              <a:lnSpc>
                <a:spcPct val="70000"/>
              </a:lnSpc>
              <a:spcBef>
                <a:spcPts val="0"/>
              </a:spcBef>
              <a:spcAft>
                <a:spcPts val="2400"/>
              </a:spcAft>
              <a:buNone/>
            </a:pPr>
            <a:r>
              <a:rPr lang="sv-SE" sz="2400" b="1" dirty="0">
                <a:latin typeface="Calibri" panose="020F0502020204030204" pitchFamily="34" charset="0"/>
                <a:ea typeface="Calibri" panose="020F0502020204030204" pitchFamily="34" charset="0"/>
                <a:cs typeface="Calibri" panose="020F0502020204030204" pitchFamily="34" charset="0"/>
              </a:rPr>
              <a:t>Regeringens budgetproposition 2024 </a:t>
            </a:r>
          </a:p>
          <a:p>
            <a:pPr marL="0" indent="0">
              <a:lnSpc>
                <a:spcPct val="70000"/>
              </a:lnSpc>
              <a:spcBef>
                <a:spcPts val="0"/>
              </a:spcBef>
              <a:spcAft>
                <a:spcPts val="2400"/>
              </a:spcAft>
              <a:buNone/>
            </a:pPr>
            <a:r>
              <a:rPr lang="sv-SE" sz="2000" dirty="0">
                <a:latin typeface="Calibri" panose="020F0502020204030204" pitchFamily="34" charset="0"/>
                <a:ea typeface="Calibri" panose="020F0502020204030204" pitchFamily="34" charset="0"/>
                <a:cs typeface="Calibri" panose="020F0502020204030204" pitchFamily="34" charset="0"/>
              </a:rPr>
              <a:t>2024: 200 miljoner kronor </a:t>
            </a:r>
          </a:p>
          <a:p>
            <a:pPr marL="0" indent="0">
              <a:lnSpc>
                <a:spcPct val="70000"/>
              </a:lnSpc>
              <a:spcBef>
                <a:spcPts val="0"/>
              </a:spcBef>
              <a:spcAft>
                <a:spcPts val="2400"/>
              </a:spcAft>
              <a:buNone/>
            </a:pPr>
            <a:r>
              <a:rPr lang="sv-SE" sz="2000" dirty="0">
                <a:latin typeface="Calibri" panose="020F0502020204030204" pitchFamily="34" charset="0"/>
                <a:ea typeface="Calibri" panose="020F0502020204030204" pitchFamily="34" charset="0"/>
                <a:cs typeface="Calibri" panose="020F0502020204030204" pitchFamily="34" charset="0"/>
              </a:rPr>
              <a:t>2025: 1,2 miljarder kronor </a:t>
            </a:r>
          </a:p>
          <a:p>
            <a:pPr marL="0" indent="0">
              <a:lnSpc>
                <a:spcPct val="70000"/>
              </a:lnSpc>
              <a:spcBef>
                <a:spcPts val="0"/>
              </a:spcBef>
              <a:spcAft>
                <a:spcPts val="2400"/>
              </a:spcAft>
              <a:buNone/>
            </a:pPr>
            <a:r>
              <a:rPr lang="sv-SE" sz="2000" dirty="0">
                <a:latin typeface="Calibri" panose="020F0502020204030204" pitchFamily="34" charset="0"/>
                <a:ea typeface="Calibri" panose="020F0502020204030204" pitchFamily="34" charset="0"/>
                <a:cs typeface="Calibri" panose="020F0502020204030204" pitchFamily="34" charset="0"/>
              </a:rPr>
              <a:t>2026-2028: 2,2 miljarder per år</a:t>
            </a:r>
          </a:p>
        </p:txBody>
      </p:sp>
      <p:grpSp>
        <p:nvGrpSpPr>
          <p:cNvPr id="4" name="Grupp 3" descr="Varje kommun får 650 000 kronor år 2024 som får användas till läges- och behovsanalyser ">
            <a:extLst>
              <a:ext uri="{FF2B5EF4-FFF2-40B4-BE49-F238E27FC236}">
                <a16:creationId xmlns:a16="http://schemas.microsoft.com/office/drawing/2014/main" id="{318F309E-AB45-F28D-F15C-DC5F7D375042}"/>
              </a:ext>
            </a:extLst>
          </p:cNvPr>
          <p:cNvGrpSpPr/>
          <p:nvPr/>
        </p:nvGrpSpPr>
        <p:grpSpPr>
          <a:xfrm>
            <a:off x="6877722" y="1801670"/>
            <a:ext cx="3736489" cy="1942857"/>
            <a:chOff x="7357474" y="759233"/>
            <a:chExt cx="3797559" cy="2281961"/>
          </a:xfrm>
          <a:solidFill>
            <a:srgbClr val="0E2841"/>
          </a:solidFill>
        </p:grpSpPr>
        <p:sp>
          <p:nvSpPr>
            <p:cNvPr id="10" name="Pratbubbla: rektangel med rundade hörn 9">
              <a:extLst>
                <a:ext uri="{FF2B5EF4-FFF2-40B4-BE49-F238E27FC236}">
                  <a16:creationId xmlns:a16="http://schemas.microsoft.com/office/drawing/2014/main" id="{29FF9F65-FAEF-121F-092B-8FB589D4C7F1}"/>
                </a:ext>
              </a:extLst>
            </p:cNvPr>
            <p:cNvSpPr/>
            <p:nvPr/>
          </p:nvSpPr>
          <p:spPr>
            <a:xfrm>
              <a:off x="7357474" y="759233"/>
              <a:ext cx="3797559" cy="2281961"/>
            </a:xfrm>
            <a:prstGeom prst="wedgeRoundRectCallout">
              <a:avLst>
                <a:gd name="adj1" fmla="val -20833"/>
                <a:gd name="adj2" fmla="val 49696"/>
                <a:gd name="adj3" fmla="val 16667"/>
              </a:avLst>
            </a:prstGeom>
            <a:grp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ruta 5">
              <a:extLst>
                <a:ext uri="{FF2B5EF4-FFF2-40B4-BE49-F238E27FC236}">
                  <a16:creationId xmlns:a16="http://schemas.microsoft.com/office/drawing/2014/main" id="{F294767B-F31E-BC79-4143-923070F6985E}"/>
                </a:ext>
              </a:extLst>
            </p:cNvPr>
            <p:cNvSpPr txBox="1"/>
            <p:nvPr/>
          </p:nvSpPr>
          <p:spPr>
            <a:xfrm>
              <a:off x="7537205" y="1001277"/>
              <a:ext cx="3397953" cy="1754327"/>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Medel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Fördelas med 650 000 kr per kommun. Får användas för läges- och behovsanalyser och planering inför nya lagen.  </a:t>
              </a:r>
            </a:p>
          </p:txBody>
        </p:sp>
      </p:grpSp>
      <p:grpSp>
        <p:nvGrpSpPr>
          <p:cNvPr id="7" name="Grupp 6" descr="Hur mycket pengar kommunerna får 2026 till 2028 kan komma att ändras i kommande budgetproposition">
            <a:extLst>
              <a:ext uri="{FF2B5EF4-FFF2-40B4-BE49-F238E27FC236}">
                <a16:creationId xmlns:a16="http://schemas.microsoft.com/office/drawing/2014/main" id="{D43EA24D-5CB6-2964-D41A-E712B5AEF5ED}"/>
              </a:ext>
            </a:extLst>
          </p:cNvPr>
          <p:cNvGrpSpPr/>
          <p:nvPr/>
        </p:nvGrpSpPr>
        <p:grpSpPr>
          <a:xfrm>
            <a:off x="6896788" y="3933883"/>
            <a:ext cx="3736489" cy="1942856"/>
            <a:chOff x="7357475" y="3783433"/>
            <a:chExt cx="3797559" cy="2281961"/>
          </a:xfrm>
          <a:solidFill>
            <a:srgbClr val="0E2841"/>
          </a:solidFill>
        </p:grpSpPr>
        <p:sp>
          <p:nvSpPr>
            <p:cNvPr id="5" name="Pratbubbla: rektangel med rundade hörn 4">
              <a:extLst>
                <a:ext uri="{FF2B5EF4-FFF2-40B4-BE49-F238E27FC236}">
                  <a16:creationId xmlns:a16="http://schemas.microsoft.com/office/drawing/2014/main" id="{8092575F-7462-564E-F784-7AE28A75B47F}"/>
                </a:ext>
              </a:extLst>
            </p:cNvPr>
            <p:cNvSpPr/>
            <p:nvPr/>
          </p:nvSpPr>
          <p:spPr>
            <a:xfrm>
              <a:off x="7357475" y="3783433"/>
              <a:ext cx="3797559" cy="2281961"/>
            </a:xfrm>
            <a:prstGeom prst="wedgeRoundRectCallout">
              <a:avLst>
                <a:gd name="adj1" fmla="val -20833"/>
                <a:gd name="adj2" fmla="val 49696"/>
                <a:gd name="adj3" fmla="val 16667"/>
              </a:avLst>
            </a:prstGeom>
            <a:grp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ruta 8">
              <a:extLst>
                <a:ext uri="{FF2B5EF4-FFF2-40B4-BE49-F238E27FC236}">
                  <a16:creationId xmlns:a16="http://schemas.microsoft.com/office/drawing/2014/main" id="{5A8B22CB-1662-6B97-1412-C203ED71D911}"/>
                </a:ext>
              </a:extLst>
            </p:cNvPr>
            <p:cNvSpPr txBox="1"/>
            <p:nvPr/>
          </p:nvSpPr>
          <p:spPr>
            <a:xfrm>
              <a:off x="7537206" y="3985600"/>
              <a:ext cx="3397954" cy="1754327"/>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Medel 2026-2028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Kan ändras i kommande budgetproposition. Ej klart hur fördelningen blir, eller hur de får användas. </a:t>
              </a:r>
            </a:p>
          </p:txBody>
        </p:sp>
      </p:grpSp>
      <p:pic>
        <p:nvPicPr>
          <p:cNvPr id="8" name="Bildobjekt 7" descr="En bild som visar cirkel, Färggrann, skärmbild, Grafik&#10;&#10;Automatiskt genererad beskrivning">
            <a:extLst>
              <a:ext uri="{FF2B5EF4-FFF2-40B4-BE49-F238E27FC236}">
                <a16:creationId xmlns:a16="http://schemas.microsoft.com/office/drawing/2014/main" id="{C1F0BF5F-5CD2-640C-A6F0-46B95FAD3CF5}"/>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83172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E37E-1980-3DCB-8FB5-93D2652B8B5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0A78C91-CD7D-4D53-B0D8-1C62461643C5}"/>
              </a:ext>
            </a:extLst>
          </p:cNvPr>
          <p:cNvSpPr>
            <a:spLocks noGrp="1"/>
          </p:cNvSpPr>
          <p:nvPr>
            <p:ph type="title"/>
          </p:nvPr>
        </p:nvSpPr>
        <p:spPr>
          <a:xfrm>
            <a:off x="1310797" y="611105"/>
            <a:ext cx="10169891" cy="685928"/>
          </a:xfrm>
        </p:spPr>
        <p:txBody>
          <a:bodyPr/>
          <a:lstStyle/>
          <a:p>
            <a:r>
              <a:rPr lang="sv-SE" sz="4000" b="1" dirty="0">
                <a:solidFill>
                  <a:srgbClr val="0E2841"/>
                </a:solidFill>
                <a:latin typeface="Arial" panose="020B0604020202020204" pitchFamily="34" charset="0"/>
                <a:cs typeface="Arial" panose="020B0604020202020204" pitchFamily="34" charset="0"/>
              </a:rPr>
              <a:t>Barnkonventionen i omställningen</a:t>
            </a:r>
          </a:p>
        </p:txBody>
      </p:sp>
      <p:sp>
        <p:nvSpPr>
          <p:cNvPr id="3" name="Platshållare för innehåll 2">
            <a:extLst>
              <a:ext uri="{FF2B5EF4-FFF2-40B4-BE49-F238E27FC236}">
                <a16:creationId xmlns:a16="http://schemas.microsoft.com/office/drawing/2014/main" id="{DE9123BF-474A-A1DF-CC7F-7453F5F4AB4F}"/>
              </a:ext>
            </a:extLst>
          </p:cNvPr>
          <p:cNvSpPr>
            <a:spLocks noGrp="1"/>
          </p:cNvSpPr>
          <p:nvPr>
            <p:ph idx="1"/>
          </p:nvPr>
        </p:nvSpPr>
        <p:spPr>
          <a:xfrm>
            <a:off x="1777521" y="1898216"/>
            <a:ext cx="7789946" cy="4531042"/>
          </a:xfrm>
        </p:spPr>
        <p:txBody>
          <a:bodyPr>
            <a:normAutofit/>
          </a:bodyPr>
          <a:lstStyle/>
          <a:p>
            <a:pPr marL="0" indent="0">
              <a:spcBef>
                <a:spcPts val="0"/>
              </a:spcBef>
              <a:buNone/>
            </a:pPr>
            <a:r>
              <a:rPr lang="sv-SE" sz="2400" b="1" dirty="0">
                <a:latin typeface="Calibri" panose="020F0502020204030204" pitchFamily="34" charset="0"/>
                <a:ea typeface="Calibri" panose="020F0502020204030204" pitchFamily="34" charset="0"/>
                <a:cs typeface="Calibri" panose="020F0502020204030204" pitchFamily="34" charset="0"/>
              </a:rPr>
              <a:t>Artikel 3</a:t>
            </a:r>
          </a:p>
          <a:p>
            <a:pPr marL="0" indent="0">
              <a:spcBef>
                <a:spcPts val="0"/>
              </a:spcBef>
              <a:spcAft>
                <a:spcPts val="2400"/>
              </a:spcAft>
              <a:buNone/>
            </a:pPr>
            <a:r>
              <a:rPr lang="sv-SE" sz="2200" dirty="0">
                <a:latin typeface="Calibri" panose="020F0502020204030204" pitchFamily="34" charset="0"/>
                <a:ea typeface="Calibri" panose="020F0502020204030204" pitchFamily="34" charset="0"/>
                <a:cs typeface="Calibri" panose="020F0502020204030204" pitchFamily="34" charset="0"/>
              </a:rPr>
              <a:t>1. Vid alla åtgärder som rör barn, vare sig de vidtas av offentliga eller privata sociala välfärdsinstitutioner, domstolar, administrativa myndigheter eller lagstiftande organ, ska i första hand beaktas vad som bedöms vara barnets bästa.</a:t>
            </a:r>
          </a:p>
          <a:p>
            <a:pPr marL="0" indent="0">
              <a:spcBef>
                <a:spcPts val="0"/>
              </a:spcBef>
              <a:spcAft>
                <a:spcPts val="2400"/>
              </a:spcAft>
              <a:buNone/>
            </a:pPr>
            <a:r>
              <a:rPr lang="sv-SE" sz="2200" dirty="0">
                <a:latin typeface="Calibri" panose="020F0502020204030204" pitchFamily="34" charset="0"/>
                <a:ea typeface="Calibri" panose="020F0502020204030204" pitchFamily="34" charset="0"/>
                <a:cs typeface="Calibri" panose="020F0502020204030204" pitchFamily="34" charset="0"/>
              </a:rPr>
              <a:t>SKR har tagit fram en modell för hur kommuner kan göra en barnkonsekvensanalys som ett stöd inför omställningen till nya socialtjänstlagen. </a:t>
            </a:r>
            <a:r>
              <a:rPr lang="sv-SE" sz="1800" b="1" dirty="0">
                <a:solidFill>
                  <a:srgbClr val="0E284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Barnkonsekvensanalys | Framtidens socialtjänst | </a:t>
            </a:r>
            <a:r>
              <a:rPr lang="sv-SE" sz="1800" b="1" u="sng" dirty="0">
                <a:solidFill>
                  <a:srgbClr val="0E284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SKR</a:t>
            </a:r>
            <a:r>
              <a:rPr lang="sv-SE" sz="1800" b="1" u="sng" dirty="0">
                <a:solidFill>
                  <a:srgbClr val="0E2841"/>
                </a:solidFill>
                <a:latin typeface="Calibri" panose="020F0502020204030204" pitchFamily="34" charset="0"/>
                <a:ea typeface="Calibri" panose="020F0502020204030204" pitchFamily="34" charset="0"/>
                <a:cs typeface="Calibri" panose="020F0502020204030204" pitchFamily="34" charset="0"/>
              </a:rPr>
              <a:t> &gt;&gt;</a:t>
            </a:r>
            <a:endParaRPr lang="sv-SE" sz="2200" b="1" u="sng" dirty="0">
              <a:solidFill>
                <a:srgbClr val="0E284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Bildobjekt 3" descr="En bild som visar cirkel, Färggrann, skärmbild, Grafik&#10;&#10;Automatiskt genererad beskrivning">
            <a:extLst>
              <a:ext uri="{FF2B5EF4-FFF2-40B4-BE49-F238E27FC236}">
                <a16:creationId xmlns:a16="http://schemas.microsoft.com/office/drawing/2014/main" id="{C27E19BC-AA22-A4AB-CBA6-ADEE88F5641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11146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9138B-57CE-6AD1-C61A-B1AA2018F1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A8649F2-93B3-894B-944D-368D5B6E424F}"/>
              </a:ext>
            </a:extLst>
          </p:cNvPr>
          <p:cNvSpPr>
            <a:spLocks noGrp="1"/>
          </p:cNvSpPr>
          <p:nvPr>
            <p:ph type="title"/>
          </p:nvPr>
        </p:nvSpPr>
        <p:spPr>
          <a:xfrm>
            <a:off x="1328727" y="681038"/>
            <a:ext cx="10169891" cy="891175"/>
          </a:xfrm>
        </p:spPr>
        <p:txBody>
          <a:bodyPr/>
          <a:lstStyle/>
          <a:p>
            <a:r>
              <a:rPr lang="sv-SE" sz="4000" b="1" dirty="0">
                <a:solidFill>
                  <a:srgbClr val="0E2841"/>
                </a:solidFill>
                <a:latin typeface="Arial" panose="020B0604020202020204" pitchFamily="34" charset="0"/>
                <a:cs typeface="Arial" panose="020B0604020202020204" pitchFamily="34" charset="0"/>
              </a:rPr>
              <a:t>Barn och unga</a:t>
            </a:r>
          </a:p>
        </p:txBody>
      </p:sp>
      <p:sp>
        <p:nvSpPr>
          <p:cNvPr id="3" name="Platshållare för innehåll 2">
            <a:extLst>
              <a:ext uri="{FF2B5EF4-FFF2-40B4-BE49-F238E27FC236}">
                <a16:creationId xmlns:a16="http://schemas.microsoft.com/office/drawing/2014/main" id="{7D94984D-DC2B-7ED5-3FDF-82EFA03E636C}"/>
              </a:ext>
            </a:extLst>
          </p:cNvPr>
          <p:cNvSpPr>
            <a:spLocks noGrp="1"/>
          </p:cNvSpPr>
          <p:nvPr>
            <p:ph idx="1"/>
          </p:nvPr>
        </p:nvSpPr>
        <p:spPr>
          <a:xfrm>
            <a:off x="1440180" y="1668781"/>
            <a:ext cx="8869680" cy="4508181"/>
          </a:xfrm>
        </p:spPr>
        <p:txBody>
          <a:bodyPr>
            <a:normAutofit lnSpcReduction="10000"/>
          </a:bodyPr>
          <a:lstStyle/>
          <a:p>
            <a:pPr marL="0" indent="0">
              <a:lnSpc>
                <a:spcPct val="110000"/>
              </a:lnSpc>
              <a:spcBef>
                <a:spcPts val="0"/>
              </a:spcBef>
              <a:spcAft>
                <a:spcPts val="1200"/>
              </a:spcAft>
              <a:buNone/>
            </a:pPr>
            <a:r>
              <a:rPr lang="sv-SE" sz="2400" b="1" dirty="0">
                <a:latin typeface="Calibri" panose="020F0502020204030204" pitchFamily="34" charset="0"/>
                <a:ea typeface="Calibri" panose="020F0502020204030204" pitchFamily="34" charset="0"/>
                <a:cs typeface="Calibri" panose="020F0502020204030204" pitchFamily="34" charset="0"/>
              </a:rPr>
              <a:t>Barns rättigheter stärks genom att:</a:t>
            </a:r>
          </a:p>
          <a:p>
            <a:pPr marL="0" indent="0">
              <a:lnSpc>
                <a:spcPct val="110000"/>
              </a:lnSpc>
              <a:spcBef>
                <a:spcPts val="0"/>
              </a:spcBef>
              <a:spcAft>
                <a:spcPts val="1200"/>
              </a:spcAft>
              <a:buNone/>
            </a:pPr>
            <a:r>
              <a:rPr lang="sv-SE" sz="2000" dirty="0">
                <a:latin typeface="Calibri" panose="020F0502020204030204" pitchFamily="34" charset="0"/>
                <a:ea typeface="Calibri" panose="020F0502020204030204" pitchFamily="34" charset="0"/>
                <a:cs typeface="Calibri" panose="020F0502020204030204" pitchFamily="34" charset="0"/>
              </a:rPr>
              <a:t>Vissa bestämmelser anpassas för att tydligare stämma överens med barnkonventionen.</a:t>
            </a:r>
          </a:p>
          <a:p>
            <a:pPr marL="0" indent="0">
              <a:lnSpc>
                <a:spcPct val="110000"/>
              </a:lnSpc>
              <a:spcBef>
                <a:spcPts val="0"/>
              </a:spcBef>
              <a:spcAft>
                <a:spcPts val="1200"/>
              </a:spcAft>
              <a:buNone/>
            </a:pPr>
            <a:r>
              <a:rPr lang="sv-SE" sz="2000" dirty="0">
                <a:latin typeface="Calibri" panose="020F0502020204030204" pitchFamily="34" charset="0"/>
                <a:ea typeface="Calibri" panose="020F0502020204030204" pitchFamily="34" charset="0"/>
                <a:cs typeface="Calibri" panose="020F0502020204030204" pitchFamily="34" charset="0"/>
              </a:rPr>
              <a:t>Det synliggörs att barns rättigheter är relevanta i alla delar av socialtjänstens verksamhet (inte enbart socialtjänstens verksamhet för barn och unga) genom ett inledande kapitel om barns rättigheter i den nya lagen.</a:t>
            </a:r>
          </a:p>
          <a:p>
            <a:pPr marL="0" indent="0">
              <a:lnSpc>
                <a:spcPct val="110000"/>
              </a:lnSpc>
              <a:spcBef>
                <a:spcPts val="0"/>
              </a:spcBef>
              <a:spcAft>
                <a:spcPts val="1200"/>
              </a:spcAft>
              <a:buNone/>
            </a:pPr>
            <a:r>
              <a:rPr lang="sv-SE" sz="2000" dirty="0">
                <a:latin typeface="Calibri" panose="020F0502020204030204" pitchFamily="34" charset="0"/>
                <a:ea typeface="Calibri" panose="020F0502020204030204" pitchFamily="34" charset="0"/>
                <a:cs typeface="Calibri" panose="020F0502020204030204" pitchFamily="34" charset="0"/>
              </a:rPr>
              <a:t>Barn som brottsoffer synliggörs.</a:t>
            </a:r>
          </a:p>
          <a:p>
            <a:pPr marL="0" indent="0">
              <a:lnSpc>
                <a:spcPct val="110000"/>
              </a:lnSpc>
              <a:spcBef>
                <a:spcPts val="0"/>
              </a:spcBef>
              <a:spcAft>
                <a:spcPts val="1200"/>
              </a:spcAft>
              <a:buNone/>
            </a:pPr>
            <a:r>
              <a:rPr lang="sv-SE" sz="2000" dirty="0">
                <a:latin typeface="Calibri" panose="020F0502020204030204" pitchFamily="34" charset="0"/>
                <a:ea typeface="Calibri" panose="020F0502020204030204" pitchFamily="34" charset="0"/>
                <a:cs typeface="Calibri" panose="020F0502020204030204" pitchFamily="34" charset="0"/>
              </a:rPr>
              <a:t>Socialtjänstens hantering av orosanmälningar om att ett barn far illa tydliggörs i lagen. Genom att samtliga orosanmälningar dokumenteras i personakter blir de digitalt sökbara. Det kommer att öka möjligheten att upptäcka och identifiera barn som kan behöva socialnämndens skydd eller stöd. Därigenom stärks skyddet för barn som far illa eller som riskerar att fara illa.</a:t>
            </a:r>
          </a:p>
        </p:txBody>
      </p:sp>
      <p:sp>
        <p:nvSpPr>
          <p:cNvPr id="7" name="Ellips 6">
            <a:extLst>
              <a:ext uri="{FF2B5EF4-FFF2-40B4-BE49-F238E27FC236}">
                <a16:creationId xmlns:a16="http://schemas.microsoft.com/office/drawing/2014/main" id="{AD0A6DEB-BFF8-4857-4C91-6B1E26B042B4}"/>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pic>
        <p:nvPicPr>
          <p:cNvPr id="4" name="Bildobjekt 3" descr="En bild som visar cirkel, Färggrann, skärmbild, Grafik&#10;&#10;Automatiskt genererad beskrivning">
            <a:extLst>
              <a:ext uri="{FF2B5EF4-FFF2-40B4-BE49-F238E27FC236}">
                <a16:creationId xmlns:a16="http://schemas.microsoft.com/office/drawing/2014/main" id="{478CAA34-BD0F-EDC2-50E6-1E1A1BF630D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61799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A090-6B60-1E12-725E-F456AD84E23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F669D55-D335-5AAE-7E35-1E6E42B6C9BD}"/>
              </a:ext>
            </a:extLst>
          </p:cNvPr>
          <p:cNvSpPr>
            <a:spLocks noGrp="1"/>
          </p:cNvSpPr>
          <p:nvPr>
            <p:ph type="title"/>
          </p:nvPr>
        </p:nvSpPr>
        <p:spPr>
          <a:xfrm>
            <a:off x="1431758" y="681038"/>
            <a:ext cx="10169891" cy="985262"/>
          </a:xfrm>
        </p:spPr>
        <p:txBody>
          <a:bodyPr/>
          <a:lstStyle/>
          <a:p>
            <a:r>
              <a:rPr lang="sv-SE" sz="4000" b="1" dirty="0">
                <a:solidFill>
                  <a:srgbClr val="0E2841"/>
                </a:solidFill>
                <a:latin typeface="Arial" panose="020B0604020202020204" pitchFamily="34" charset="0"/>
                <a:cs typeface="Arial" panose="020B0604020202020204" pitchFamily="34" charset="0"/>
              </a:rPr>
              <a:t>Äldreomsorgen</a:t>
            </a:r>
          </a:p>
        </p:txBody>
      </p:sp>
      <p:sp>
        <p:nvSpPr>
          <p:cNvPr id="3" name="Platshållare för innehåll 2">
            <a:extLst>
              <a:ext uri="{FF2B5EF4-FFF2-40B4-BE49-F238E27FC236}">
                <a16:creationId xmlns:a16="http://schemas.microsoft.com/office/drawing/2014/main" id="{21819E3B-23C9-F138-490C-C2B84DA598A2}"/>
              </a:ext>
            </a:extLst>
          </p:cNvPr>
          <p:cNvSpPr>
            <a:spLocks noGrp="1"/>
          </p:cNvSpPr>
          <p:nvPr>
            <p:ph idx="1"/>
          </p:nvPr>
        </p:nvSpPr>
        <p:spPr>
          <a:xfrm>
            <a:off x="1431758" y="1906073"/>
            <a:ext cx="8855242" cy="4270889"/>
          </a:xfrm>
        </p:spPr>
        <p:txBody>
          <a:bodyPr>
            <a:normAutofit/>
          </a:bodyPr>
          <a:lstStyle/>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Inom socialtjänstens äldreomsorg och funktionshindersomsorg handlar det i stor utsträckning om att förebygga behov av mer ingripande och omsorgskrävande insatser. För att kunna förebygga eller skjuta fram behov av omsorgsinsatser handlar det också om att identifiera risker och att åtgärda dessa. Det kan också handla om ett hälsofrämjande och funktionsstödjande arbete.</a:t>
            </a:r>
          </a:p>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Socialtjänsten ska även arbeta för att äldre personer får möjlighet att leva och bo självständigt under trygga förhållanden och ha en aktiv och meningsfull tillvaro i gemenskap med andra.</a:t>
            </a:r>
          </a:p>
        </p:txBody>
      </p:sp>
      <p:sp>
        <p:nvSpPr>
          <p:cNvPr id="5" name="Ellips 4">
            <a:extLst>
              <a:ext uri="{FF2B5EF4-FFF2-40B4-BE49-F238E27FC236}">
                <a16:creationId xmlns:a16="http://schemas.microsoft.com/office/drawing/2014/main" id="{A068700E-EEC6-A12E-D02F-5B7C3B7F04E7}"/>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pic>
        <p:nvPicPr>
          <p:cNvPr id="4" name="Bildobjekt 3" descr="En bild som visar cirkel, Färggrann, skärmbild, Grafik&#10;&#10;Automatiskt genererad beskrivning">
            <a:extLst>
              <a:ext uri="{FF2B5EF4-FFF2-40B4-BE49-F238E27FC236}">
                <a16:creationId xmlns:a16="http://schemas.microsoft.com/office/drawing/2014/main" id="{D2ED2354-8E28-5B4E-A3D9-0DCE4513A904}"/>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226127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1C7B2-1DF6-BE45-066C-34860C2730B4}"/>
            </a:ext>
          </a:extLst>
        </p:cNvPr>
        <p:cNvGrpSpPr/>
        <p:nvPr/>
      </p:nvGrpSpPr>
      <p:grpSpPr>
        <a:xfrm>
          <a:off x="0" y="0"/>
          <a:ext cx="0" cy="0"/>
          <a:chOff x="0" y="0"/>
          <a:chExt cx="0" cy="0"/>
        </a:xfrm>
      </p:grpSpPr>
      <p:sp>
        <p:nvSpPr>
          <p:cNvPr id="18" name="Pratbubbla: rektangel med rundade hörn 17">
            <a:extLst>
              <a:ext uri="{FF2B5EF4-FFF2-40B4-BE49-F238E27FC236}">
                <a16:creationId xmlns:a16="http://schemas.microsoft.com/office/drawing/2014/main" id="{E5117346-2C8C-6B03-ACB0-550BEC318F66}"/>
              </a:ext>
              <a:ext uri="{C183D7F6-B498-43B3-948B-1728B52AA6E4}">
                <adec:decorative xmlns:adec="http://schemas.microsoft.com/office/drawing/2017/decorative" val="1"/>
              </a:ext>
            </a:extLst>
          </p:cNvPr>
          <p:cNvSpPr/>
          <p:nvPr/>
        </p:nvSpPr>
        <p:spPr>
          <a:xfrm>
            <a:off x="1758781" y="1782618"/>
            <a:ext cx="4990361" cy="3359772"/>
          </a:xfrm>
          <a:prstGeom prst="wedgeRoundRectCallout">
            <a:avLst>
              <a:gd name="adj1" fmla="val -104"/>
              <a:gd name="adj2" fmla="val 63647"/>
              <a:gd name="adj3" fmla="val 16667"/>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spcAft>
                <a:spcPts val="1200"/>
              </a:spcAft>
            </a:pPr>
            <a:r>
              <a:rPr lang="sv-SE" sz="2400" b="1" dirty="0">
                <a:solidFill>
                  <a:schemeClr val="bg1"/>
                </a:solidFill>
                <a:latin typeface="Arial" panose="020B0604020202020204" pitchFamily="34" charset="0"/>
                <a:cs typeface="Arial" panose="020B0604020202020204" pitchFamily="34" charset="0"/>
              </a:rPr>
              <a:t>Varför behövs en ny </a:t>
            </a:r>
            <a:r>
              <a:rPr lang="sv-SE" sz="2400" b="1" dirty="0" err="1">
                <a:solidFill>
                  <a:schemeClr val="bg1"/>
                </a:solidFill>
                <a:latin typeface="Arial" panose="020B0604020202020204" pitchFamily="34" charset="0"/>
                <a:cs typeface="Arial" panose="020B0604020202020204" pitchFamily="34" charset="0"/>
              </a:rPr>
              <a:t>SoL</a:t>
            </a:r>
            <a:r>
              <a:rPr lang="sv-SE" sz="2400" b="1" dirty="0">
                <a:solidFill>
                  <a:schemeClr val="bg1"/>
                </a:solidFill>
                <a:latin typeface="Arial" panose="020B0604020202020204" pitchFamily="34" charset="0"/>
                <a:cs typeface="Arial" panose="020B0604020202020204" pitchFamily="34" charset="0"/>
              </a:rPr>
              <a:t>? </a:t>
            </a:r>
            <a:endParaRPr lang="sv-SE" sz="2400"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sv-SE" sz="2400" dirty="0">
                <a:solidFill>
                  <a:schemeClr val="bg1"/>
                </a:solidFill>
                <a:latin typeface="+mj-lt"/>
                <a:cs typeface="Arial" panose="020B0604020202020204" pitchFamily="34" charset="0"/>
              </a:rPr>
              <a:t>Möjliggöra nya arbetssätt</a:t>
            </a:r>
          </a:p>
          <a:p>
            <a:pPr marL="285750" indent="-285750">
              <a:spcAft>
                <a:spcPts val="600"/>
              </a:spcAft>
              <a:buFont typeface="Arial" panose="020B0604020202020204" pitchFamily="34" charset="0"/>
              <a:buChar char="•"/>
            </a:pPr>
            <a:r>
              <a:rPr lang="sv-SE" sz="2400" dirty="0">
                <a:solidFill>
                  <a:schemeClr val="bg1"/>
                </a:solidFill>
                <a:latin typeface="+mj-lt"/>
                <a:cs typeface="Arial" panose="020B0604020202020204" pitchFamily="34" charset="0"/>
              </a:rPr>
              <a:t>Nya målgrupper − andra behov</a:t>
            </a:r>
          </a:p>
          <a:p>
            <a:pPr marL="285750" indent="-285750">
              <a:spcAft>
                <a:spcPts val="600"/>
              </a:spcAft>
              <a:buFont typeface="Arial" panose="020B0604020202020204" pitchFamily="34" charset="0"/>
              <a:buChar char="•"/>
            </a:pPr>
            <a:r>
              <a:rPr lang="sv-SE" sz="2400" dirty="0">
                <a:solidFill>
                  <a:schemeClr val="bg1"/>
                </a:solidFill>
                <a:latin typeface="+mj-lt"/>
                <a:cs typeface="Arial" panose="020B0604020202020204" pitchFamily="34" charset="0"/>
              </a:rPr>
              <a:t>Kompetensutmaningen − färre ska göra mer</a:t>
            </a:r>
          </a:p>
          <a:p>
            <a:pPr marL="285750" indent="-285750">
              <a:spcAft>
                <a:spcPts val="600"/>
              </a:spcAft>
              <a:buFont typeface="Arial" panose="020B0604020202020204" pitchFamily="34" charset="0"/>
              <a:buChar char="•"/>
            </a:pPr>
            <a:r>
              <a:rPr lang="sv-SE" sz="2400" dirty="0">
                <a:solidFill>
                  <a:schemeClr val="bg1"/>
                </a:solidFill>
                <a:latin typeface="+mj-lt"/>
                <a:cs typeface="Arial" panose="020B0604020202020204" pitchFamily="34" charset="0"/>
              </a:rPr>
              <a:t>Digitaliseringen − nya beteenden och möjligheter </a:t>
            </a:r>
          </a:p>
        </p:txBody>
      </p:sp>
      <p:sp>
        <p:nvSpPr>
          <p:cNvPr id="3" name="Pratbubbla: rektangel med rundade hörn 2">
            <a:extLst>
              <a:ext uri="{FF2B5EF4-FFF2-40B4-BE49-F238E27FC236}">
                <a16:creationId xmlns:a16="http://schemas.microsoft.com/office/drawing/2014/main" id="{53C16A29-664E-A821-697F-754345717233}"/>
              </a:ext>
              <a:ext uri="{C183D7F6-B498-43B3-948B-1728B52AA6E4}">
                <adec:decorative xmlns:adec="http://schemas.microsoft.com/office/drawing/2017/decorative" val="1"/>
              </a:ext>
            </a:extLst>
          </p:cNvPr>
          <p:cNvSpPr/>
          <p:nvPr/>
        </p:nvSpPr>
        <p:spPr>
          <a:xfrm>
            <a:off x="7062938" y="2080633"/>
            <a:ext cx="2912335" cy="2696733"/>
          </a:xfrm>
          <a:prstGeom prst="wedgeRoundRectCallout">
            <a:avLst>
              <a:gd name="adj1" fmla="val -44128"/>
              <a:gd name="adj2" fmla="val 66610"/>
              <a:gd name="adj3" fmla="val 16667"/>
            </a:avLst>
          </a:prstGeom>
          <a:solidFill>
            <a:schemeClr val="bg1">
              <a:lumMod val="6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400" b="1" dirty="0">
                <a:solidFill>
                  <a:schemeClr val="bg1"/>
                </a:solidFill>
                <a:latin typeface="Arial" panose="020B0604020202020204" pitchFamily="34" charset="0"/>
                <a:cs typeface="Arial" panose="020B0604020202020204" pitchFamily="34" charset="0"/>
              </a:rPr>
              <a:t>Möta nya utmaningar och ta till vara nya möjligheter</a:t>
            </a:r>
            <a:endParaRPr lang="sv-SE" sz="2400" dirty="0">
              <a:latin typeface="Arial" panose="020B0604020202020204" pitchFamily="34" charset="0"/>
              <a:cs typeface="Arial" panose="020B0604020202020204" pitchFamily="34" charset="0"/>
            </a:endParaRPr>
          </a:p>
        </p:txBody>
      </p:sp>
      <p:pic>
        <p:nvPicPr>
          <p:cNvPr id="2" name="Bildobjekt 1" descr="En bild som visar cirkel, Färggrann, skärmbild, Grafik&#10;&#10;Automatiskt genererad beskrivning">
            <a:extLst>
              <a:ext uri="{FF2B5EF4-FFF2-40B4-BE49-F238E27FC236}">
                <a16:creationId xmlns:a16="http://schemas.microsoft.com/office/drawing/2014/main" id="{81EBC76D-0F70-42D5-1048-FBB71958078D}"/>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22757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7505-543A-9786-8A73-FB63EA1755D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42FDD3-FB79-F2B7-D3A5-0A7C4A8D41E5}"/>
              </a:ext>
            </a:extLst>
          </p:cNvPr>
          <p:cNvSpPr>
            <a:spLocks noGrp="1"/>
          </p:cNvSpPr>
          <p:nvPr>
            <p:ph type="title"/>
          </p:nvPr>
        </p:nvSpPr>
        <p:spPr>
          <a:xfrm>
            <a:off x="1431758" y="825500"/>
            <a:ext cx="10169891" cy="756662"/>
          </a:xfrm>
        </p:spPr>
        <p:txBody>
          <a:bodyPr/>
          <a:lstStyle/>
          <a:p>
            <a:r>
              <a:rPr lang="sv-SE" sz="4000" b="1" dirty="0">
                <a:solidFill>
                  <a:srgbClr val="0E2841"/>
                </a:solidFill>
                <a:latin typeface="Arial" panose="020B0604020202020204" pitchFamily="34" charset="0"/>
                <a:cs typeface="Arial" panose="020B0604020202020204" pitchFamily="34" charset="0"/>
              </a:rPr>
              <a:t>Funktionshinderområdet</a:t>
            </a:r>
          </a:p>
        </p:txBody>
      </p:sp>
      <p:sp>
        <p:nvSpPr>
          <p:cNvPr id="3" name="Platshållare för innehåll 2">
            <a:extLst>
              <a:ext uri="{FF2B5EF4-FFF2-40B4-BE49-F238E27FC236}">
                <a16:creationId xmlns:a16="http://schemas.microsoft.com/office/drawing/2014/main" id="{254EDCAC-91FB-D97A-9C33-4C87D2345170}"/>
              </a:ext>
            </a:extLst>
          </p:cNvPr>
          <p:cNvSpPr>
            <a:spLocks noGrp="1"/>
          </p:cNvSpPr>
          <p:nvPr>
            <p:ph idx="1"/>
          </p:nvPr>
        </p:nvSpPr>
        <p:spPr>
          <a:xfrm>
            <a:off x="1431759" y="2170682"/>
            <a:ext cx="8123722" cy="3620798"/>
          </a:xfrm>
        </p:spPr>
        <p:txBody>
          <a:bodyPr>
            <a:normAutofit/>
          </a:bodyPr>
          <a:lstStyle/>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Inom socialtjänstens äldreomsorg och funktionshindersomsorg handlar det i stor utsträckning om att förebygga behov av mer ingripande och omsorgskrävande insatser. </a:t>
            </a:r>
          </a:p>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För att kunna förebygga eller skjuta fram behov av omsorgsinsatser handlar det också om att identifiera risker och att åtgärda dessa. Det kan också handla om ett hälsofrämjande och funktionsstödjande arbete.</a:t>
            </a:r>
          </a:p>
        </p:txBody>
      </p:sp>
      <p:sp>
        <p:nvSpPr>
          <p:cNvPr id="5" name="Ellips 4">
            <a:extLst>
              <a:ext uri="{FF2B5EF4-FFF2-40B4-BE49-F238E27FC236}">
                <a16:creationId xmlns:a16="http://schemas.microsoft.com/office/drawing/2014/main" id="{919EFDFD-3EDF-7DF8-3757-AC91B253CB61}"/>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pic>
        <p:nvPicPr>
          <p:cNvPr id="4" name="Bildobjekt 3" descr="En bild som visar cirkel, Färggrann, skärmbild, Grafik&#10;&#10;Automatiskt genererad beskrivning">
            <a:extLst>
              <a:ext uri="{FF2B5EF4-FFF2-40B4-BE49-F238E27FC236}">
                <a16:creationId xmlns:a16="http://schemas.microsoft.com/office/drawing/2014/main" id="{102D573B-758C-97EC-C2B9-777B6B913A1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78370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6E55-8F32-E7BF-583D-EEC945B2C78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CCFB47F-E81F-7982-48AB-CD3B72A63299}"/>
              </a:ext>
            </a:extLst>
          </p:cNvPr>
          <p:cNvSpPr>
            <a:spLocks noGrp="1"/>
          </p:cNvSpPr>
          <p:nvPr>
            <p:ph type="title"/>
          </p:nvPr>
        </p:nvSpPr>
        <p:spPr>
          <a:xfrm>
            <a:off x="1431758" y="681038"/>
            <a:ext cx="10169891" cy="985262"/>
          </a:xfrm>
        </p:spPr>
        <p:txBody>
          <a:bodyPr/>
          <a:lstStyle/>
          <a:p>
            <a:r>
              <a:rPr lang="sv-SE" sz="4000" b="1" dirty="0">
                <a:solidFill>
                  <a:srgbClr val="0E2841"/>
                </a:solidFill>
                <a:latin typeface="Arial" panose="020B0604020202020204" pitchFamily="34" charset="0"/>
                <a:cs typeface="Arial" panose="020B0604020202020204" pitchFamily="34" charset="0"/>
              </a:rPr>
              <a:t>Alla verksamheter</a:t>
            </a:r>
          </a:p>
        </p:txBody>
      </p:sp>
      <p:sp>
        <p:nvSpPr>
          <p:cNvPr id="3" name="Platshållare för innehåll 2">
            <a:extLst>
              <a:ext uri="{FF2B5EF4-FFF2-40B4-BE49-F238E27FC236}">
                <a16:creationId xmlns:a16="http://schemas.microsoft.com/office/drawing/2014/main" id="{FB54CD8B-C686-FFEF-BF30-110DF72CAA0D}"/>
              </a:ext>
            </a:extLst>
          </p:cNvPr>
          <p:cNvSpPr>
            <a:spLocks noGrp="1"/>
          </p:cNvSpPr>
          <p:nvPr>
            <p:ph idx="1"/>
          </p:nvPr>
        </p:nvSpPr>
        <p:spPr>
          <a:xfrm>
            <a:off x="1431759" y="2116894"/>
            <a:ext cx="8066572" cy="3620798"/>
          </a:xfrm>
        </p:spPr>
        <p:txBody>
          <a:bodyPr>
            <a:normAutofit/>
          </a:bodyPr>
          <a:lstStyle/>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Rutiner mot missförhållanden ska gälla hela socialtjänstens verksamhet, jämfört med i dag då de bara gäller socialtjänstens verksamhet för barn och unga.</a:t>
            </a:r>
          </a:p>
          <a:p>
            <a:pPr>
              <a:lnSpc>
                <a:spcPct val="110000"/>
              </a:lnSpc>
              <a:spcBef>
                <a:spcPts val="0"/>
              </a:spcBef>
              <a:spcAft>
                <a:spcPts val="2400"/>
              </a:spcAft>
            </a:pPr>
            <a:r>
              <a:rPr lang="sv-SE" sz="2200" dirty="0">
                <a:latin typeface="Calibri" panose="020F0502020204030204" pitchFamily="34" charset="0"/>
                <a:ea typeface="Calibri" panose="020F0502020204030204" pitchFamily="34" charset="0"/>
                <a:cs typeface="Calibri" panose="020F0502020204030204" pitchFamily="34" charset="0"/>
              </a:rPr>
              <a:t>Därutöver införs det en uppgiftsskyldighet för utförare inom socialtjänsten. Syftet är att förbättra socialnämndens möjligheter att följa upp, kvalitetssäkra och utvärdera sin verksamhet när insatser utförs av någon annan på uppdrag av socialnämnden.</a:t>
            </a:r>
          </a:p>
        </p:txBody>
      </p:sp>
      <p:sp>
        <p:nvSpPr>
          <p:cNvPr id="5" name="Ellips 4">
            <a:extLst>
              <a:ext uri="{FF2B5EF4-FFF2-40B4-BE49-F238E27FC236}">
                <a16:creationId xmlns:a16="http://schemas.microsoft.com/office/drawing/2014/main" id="{586EC889-E81F-7AFC-9E37-56F38808BB23}"/>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pic>
        <p:nvPicPr>
          <p:cNvPr id="4" name="Bildobjekt 3" descr="En bild som visar cirkel, Färggrann, skärmbild, Grafik&#10;&#10;Automatiskt genererad beskrivning">
            <a:extLst>
              <a:ext uri="{FF2B5EF4-FFF2-40B4-BE49-F238E27FC236}">
                <a16:creationId xmlns:a16="http://schemas.microsoft.com/office/drawing/2014/main" id="{C6FA7DDD-EE8A-D707-3E02-3BBD6FD6E5B2}"/>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278063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36CE-2D1A-FABD-D70B-9AFB58987AA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9020536-C523-65C8-3444-8F8AE6D6CAEC}"/>
              </a:ext>
            </a:extLst>
          </p:cNvPr>
          <p:cNvSpPr>
            <a:spLocks noGrp="1"/>
          </p:cNvSpPr>
          <p:nvPr>
            <p:ph type="title"/>
          </p:nvPr>
        </p:nvSpPr>
        <p:spPr>
          <a:xfrm>
            <a:off x="731520" y="579549"/>
            <a:ext cx="10870129" cy="878296"/>
          </a:xfrm>
        </p:spPr>
        <p:txBody>
          <a:bodyPr anchor="b">
            <a:normAutofit/>
          </a:bodyPr>
          <a:lstStyle/>
          <a:p>
            <a:pPr algn="ctr"/>
            <a:r>
              <a:rPr lang="sv-SE" sz="4000" b="1" dirty="0">
                <a:solidFill>
                  <a:srgbClr val="0E2841"/>
                </a:solidFill>
                <a:latin typeface="Arial" panose="020B0604020202020204" pitchFamily="34" charset="0"/>
                <a:cs typeface="Arial" panose="020B0604020202020204" pitchFamily="34" charset="0"/>
              </a:rPr>
              <a:t>Fundera över: Styrning och ledning</a:t>
            </a:r>
          </a:p>
        </p:txBody>
      </p:sp>
      <p:graphicFrame>
        <p:nvGraphicFramePr>
          <p:cNvPr id="5" name="Platshållare för innehåll 2">
            <a:extLst>
              <a:ext uri="{FF2B5EF4-FFF2-40B4-BE49-F238E27FC236}">
                <a16:creationId xmlns:a16="http://schemas.microsoft.com/office/drawing/2014/main" id="{EFCA54AC-CF26-04B2-0BDA-64606BB60E3D}"/>
              </a:ext>
            </a:extLst>
          </p:cNvPr>
          <p:cNvGraphicFramePr>
            <a:graphicFrameLocks noGrp="1"/>
          </p:cNvGraphicFramePr>
          <p:nvPr>
            <p:ph idx="1"/>
            <p:extLst>
              <p:ext uri="{D42A27DB-BD31-4B8C-83A1-F6EECF244321}">
                <p14:modId xmlns:p14="http://schemas.microsoft.com/office/powerpoint/2010/main" val="878669816"/>
              </p:ext>
            </p:extLst>
          </p:nvPr>
        </p:nvGraphicFramePr>
        <p:xfrm>
          <a:off x="1431758" y="1867437"/>
          <a:ext cx="9103160" cy="430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cirkel, Färggrann, skärmbild, Grafik&#10;&#10;Automatiskt genererad beskrivning">
            <a:extLst>
              <a:ext uri="{FF2B5EF4-FFF2-40B4-BE49-F238E27FC236}">
                <a16:creationId xmlns:a16="http://schemas.microsoft.com/office/drawing/2014/main" id="{AADE37A0-E75D-7F2E-243D-25A69DF73064}"/>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23542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EC8F-C2A8-AB29-D1AE-1B3D03ECE5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6192591-4CE7-BB7F-DF1A-D3E3076E42B7}"/>
              </a:ext>
            </a:extLst>
          </p:cNvPr>
          <p:cNvSpPr>
            <a:spLocks noGrp="1"/>
          </p:cNvSpPr>
          <p:nvPr>
            <p:ph type="title"/>
          </p:nvPr>
        </p:nvSpPr>
        <p:spPr>
          <a:xfrm>
            <a:off x="1200120" y="533533"/>
            <a:ext cx="10169891" cy="917421"/>
          </a:xfrm>
        </p:spPr>
        <p:txBody>
          <a:bodyPr/>
          <a:lstStyle/>
          <a:p>
            <a:pPr algn="ctr"/>
            <a:r>
              <a:rPr lang="sv-SE" sz="4000" b="1" dirty="0">
                <a:solidFill>
                  <a:srgbClr val="0E2841"/>
                </a:solidFill>
                <a:latin typeface="Arial" panose="020B0604020202020204" pitchFamily="34" charset="0"/>
                <a:cs typeface="Arial" panose="020B0604020202020204" pitchFamily="34" charset="0"/>
              </a:rPr>
              <a:t>Vad innebär detta för Norrbotten?</a:t>
            </a:r>
          </a:p>
        </p:txBody>
      </p:sp>
      <p:sp>
        <p:nvSpPr>
          <p:cNvPr id="3" name="Platshållare för innehåll 2">
            <a:extLst>
              <a:ext uri="{FF2B5EF4-FFF2-40B4-BE49-F238E27FC236}">
                <a16:creationId xmlns:a16="http://schemas.microsoft.com/office/drawing/2014/main" id="{4A175CE8-CDB9-E981-E8D7-9686F5B9B39A}"/>
              </a:ext>
            </a:extLst>
          </p:cNvPr>
          <p:cNvSpPr>
            <a:spLocks noGrp="1"/>
          </p:cNvSpPr>
          <p:nvPr>
            <p:ph idx="1"/>
          </p:nvPr>
        </p:nvSpPr>
        <p:spPr>
          <a:xfrm>
            <a:off x="1291590" y="2766060"/>
            <a:ext cx="5772149" cy="1623060"/>
          </a:xfrm>
        </p:spPr>
        <p:txBody>
          <a:bodyPr>
            <a:normAutofit/>
          </a:bodyPr>
          <a:lstStyle/>
          <a:p>
            <a:pPr marL="0" indent="0" algn="ctr">
              <a:lnSpc>
                <a:spcPct val="150000"/>
              </a:lnSpc>
              <a:buNone/>
            </a:pPr>
            <a:r>
              <a:rPr lang="sv-SE" b="1" dirty="0">
                <a:latin typeface="Calibri" panose="020F0502020204030204" pitchFamily="34" charset="0"/>
                <a:ea typeface="Calibri" panose="020F0502020204030204" pitchFamily="34" charset="0"/>
                <a:cs typeface="Calibri" panose="020F0502020204030204" pitchFamily="34" charset="0"/>
              </a:rPr>
              <a:t>Ingen kommun kan erbjuda allt, men tillsammans kan vi erbjuda mer.</a:t>
            </a:r>
          </a:p>
        </p:txBody>
      </p:sp>
      <p:sp>
        <p:nvSpPr>
          <p:cNvPr id="5" name="Pratbubbla: rektangel med rundade hörn 4">
            <a:extLst>
              <a:ext uri="{FF2B5EF4-FFF2-40B4-BE49-F238E27FC236}">
                <a16:creationId xmlns:a16="http://schemas.microsoft.com/office/drawing/2014/main" id="{265F672E-B5DF-73B2-3522-4C35427C2CB2}"/>
              </a:ext>
            </a:extLst>
          </p:cNvPr>
          <p:cNvSpPr/>
          <p:nvPr/>
        </p:nvSpPr>
        <p:spPr>
          <a:xfrm>
            <a:off x="7727914" y="2320290"/>
            <a:ext cx="3393475" cy="1531620"/>
          </a:xfrm>
          <a:prstGeom prst="wedgeRoundRectCallout">
            <a:avLst>
              <a:gd name="adj1" fmla="val -68535"/>
              <a:gd name="adj2" fmla="val 25833"/>
              <a:gd name="adj3" fmla="val 16667"/>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dirty="0">
                <a:latin typeface="Calibri" panose="020F0502020204030204" pitchFamily="34" charset="0"/>
                <a:ea typeface="Calibri" panose="020F0502020204030204" pitchFamily="34" charset="0"/>
                <a:cs typeface="Calibri" panose="020F0502020204030204" pitchFamily="34" charset="0"/>
              </a:rPr>
              <a:t>Vad kan vi göra tillsammans?</a:t>
            </a:r>
          </a:p>
        </p:txBody>
      </p:sp>
      <p:pic>
        <p:nvPicPr>
          <p:cNvPr id="6" name="Bildobjekt 5" descr="En bild som visar cirkel, Färggrann, skärmbild, Grafik&#10;&#10;Automatiskt genererad beskrivning">
            <a:extLst>
              <a:ext uri="{FF2B5EF4-FFF2-40B4-BE49-F238E27FC236}">
                <a16:creationId xmlns:a16="http://schemas.microsoft.com/office/drawing/2014/main" id="{74FC2EFD-1BB0-C86A-E7FE-5FE586EE949F}"/>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158418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2D28A-C045-608D-0961-172E13255D8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58C00F2-0400-9E44-7A1B-CDCA112811BE}"/>
              </a:ext>
            </a:extLst>
          </p:cNvPr>
          <p:cNvSpPr>
            <a:spLocks noGrp="1"/>
          </p:cNvSpPr>
          <p:nvPr>
            <p:ph type="title"/>
          </p:nvPr>
        </p:nvSpPr>
        <p:spPr>
          <a:xfrm>
            <a:off x="1350735" y="763929"/>
            <a:ext cx="10169891" cy="651204"/>
          </a:xfrm>
        </p:spPr>
        <p:txBody>
          <a:bodyPr/>
          <a:lstStyle/>
          <a:p>
            <a:r>
              <a:rPr lang="sv-SE" sz="4000" b="1" dirty="0">
                <a:solidFill>
                  <a:srgbClr val="0E2841"/>
                </a:solidFill>
                <a:latin typeface="Arial" panose="020B0604020202020204" pitchFamily="34" charset="0"/>
                <a:cs typeface="Arial" panose="020B0604020202020204" pitchFamily="34" charset="0"/>
              </a:rPr>
              <a:t>Att tänka på</a:t>
            </a:r>
          </a:p>
        </p:txBody>
      </p:sp>
      <p:sp>
        <p:nvSpPr>
          <p:cNvPr id="3" name="Platshållare för innehåll 2">
            <a:extLst>
              <a:ext uri="{FF2B5EF4-FFF2-40B4-BE49-F238E27FC236}">
                <a16:creationId xmlns:a16="http://schemas.microsoft.com/office/drawing/2014/main" id="{B0DA1F6A-83CF-83FF-BD11-9F6F2CFF112D}"/>
              </a:ext>
            </a:extLst>
          </p:cNvPr>
          <p:cNvSpPr>
            <a:spLocks noGrp="1"/>
          </p:cNvSpPr>
          <p:nvPr>
            <p:ph idx="1"/>
          </p:nvPr>
        </p:nvSpPr>
        <p:spPr>
          <a:xfrm>
            <a:off x="1565910" y="2297429"/>
            <a:ext cx="7932420" cy="3323947"/>
          </a:xfrm>
        </p:spPr>
        <p:txBody>
          <a:bodyPr>
            <a:normAutofit/>
          </a:bodyPr>
          <a:lstStyle/>
          <a:p>
            <a:pPr>
              <a:lnSpc>
                <a:spcPct val="110000"/>
              </a:lnSpc>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Invånarna ska vara i fokus.</a:t>
            </a:r>
          </a:p>
          <a:p>
            <a:pPr>
              <a:lnSpc>
                <a:spcPct val="110000"/>
              </a:lnSpc>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Vilken förvaltning hämtar hem vinsten? </a:t>
            </a:r>
            <a:r>
              <a:rPr lang="sv-SE" sz="2400" b="1" dirty="0">
                <a:latin typeface="Calibri" panose="020F0502020204030204" pitchFamily="34" charset="0"/>
                <a:ea typeface="Calibri" panose="020F0502020204030204" pitchFamily="34" charset="0"/>
                <a:cs typeface="Calibri" panose="020F0502020204030204" pitchFamily="34" charset="0"/>
              </a:rPr>
              <a:t>Insatser på ett område kanske ger resultat på ett annat. </a:t>
            </a:r>
          </a:p>
          <a:p>
            <a:pPr>
              <a:lnSpc>
                <a:spcPct val="110000"/>
              </a:lnSpc>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Hur påverkar detta budgetarbete och formulering av måluppfyllelse?</a:t>
            </a:r>
          </a:p>
        </p:txBody>
      </p:sp>
      <p:pic>
        <p:nvPicPr>
          <p:cNvPr id="4" name="Bildobjekt 3" descr="En bild som visar cirkel, Färggrann, skärmbild, Grafik&#10;&#10;Automatiskt genererad beskrivning">
            <a:extLst>
              <a:ext uri="{FF2B5EF4-FFF2-40B4-BE49-F238E27FC236}">
                <a16:creationId xmlns:a16="http://schemas.microsoft.com/office/drawing/2014/main" id="{092E48BF-F2BB-AE5C-D45B-4EDADF88D0B3}"/>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191914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E1E7-05C7-F22D-642F-7D2A9F2D3B8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F3F433-A2B1-EBB9-824B-597B668FA491}"/>
              </a:ext>
            </a:extLst>
          </p:cNvPr>
          <p:cNvSpPr>
            <a:spLocks noGrp="1"/>
          </p:cNvSpPr>
          <p:nvPr>
            <p:ph type="ctrTitle"/>
          </p:nvPr>
        </p:nvSpPr>
        <p:spPr>
          <a:xfrm>
            <a:off x="1396764" y="440267"/>
            <a:ext cx="9144000" cy="595157"/>
          </a:xfrm>
        </p:spPr>
        <p:txBody>
          <a:bodyPr/>
          <a:lstStyle/>
          <a:p>
            <a:r>
              <a:rPr lang="sv-SE" sz="4000" dirty="0">
                <a:solidFill>
                  <a:srgbClr val="0E2841"/>
                </a:solidFill>
                <a:latin typeface="Arial" panose="020B0604020202020204" pitchFamily="34" charset="0"/>
                <a:cs typeface="Arial" panose="020B0604020202020204" pitchFamily="34" charset="0"/>
              </a:rPr>
              <a:t>I grunduppdraget från regeringen</a:t>
            </a:r>
          </a:p>
        </p:txBody>
      </p:sp>
      <p:graphicFrame>
        <p:nvGraphicFramePr>
          <p:cNvPr id="4" name="Diagram 3">
            <a:extLst>
              <a:ext uri="{FF2B5EF4-FFF2-40B4-BE49-F238E27FC236}">
                <a16:creationId xmlns:a16="http://schemas.microsoft.com/office/drawing/2014/main" id="{F600A9CB-4521-5470-9C55-A873B7D43313}"/>
              </a:ext>
            </a:extLst>
          </p:cNvPr>
          <p:cNvGraphicFramePr/>
          <p:nvPr>
            <p:extLst>
              <p:ext uri="{D42A27DB-BD31-4B8C-83A1-F6EECF244321}">
                <p14:modId xmlns:p14="http://schemas.microsoft.com/office/powerpoint/2010/main" val="2511289282"/>
              </p:ext>
            </p:extLst>
          </p:nvPr>
        </p:nvGraphicFramePr>
        <p:xfrm>
          <a:off x="2190632" y="1463488"/>
          <a:ext cx="7810736" cy="52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cirkel, Färggrann, skärmbild, Grafik&#10;&#10;Automatiskt genererad beskrivning">
            <a:extLst>
              <a:ext uri="{FF2B5EF4-FFF2-40B4-BE49-F238E27FC236}">
                <a16:creationId xmlns:a16="http://schemas.microsoft.com/office/drawing/2014/main" id="{368FB5E3-059B-53AC-A0C5-4E457CA586EF}"/>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418104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BA4A-4ACE-1C34-8103-A1082CF8627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9FB79D0-EC3A-EA74-CE0D-3D23BFB53BB6}"/>
              </a:ext>
            </a:extLst>
          </p:cNvPr>
          <p:cNvSpPr>
            <a:spLocks noGrp="1"/>
          </p:cNvSpPr>
          <p:nvPr>
            <p:ph type="ctrTitle"/>
          </p:nvPr>
        </p:nvSpPr>
        <p:spPr>
          <a:xfrm>
            <a:off x="1207477" y="597877"/>
            <a:ext cx="9144000" cy="714008"/>
          </a:xfrm>
        </p:spPr>
        <p:txBody>
          <a:bodyPr/>
          <a:lstStyle/>
          <a:p>
            <a:pPr algn="l"/>
            <a:r>
              <a:rPr lang="sv-SE" sz="4000" dirty="0">
                <a:solidFill>
                  <a:srgbClr val="0E2841"/>
                </a:solidFill>
                <a:latin typeface="Arial" panose="020B0604020202020204" pitchFamily="34" charset="0"/>
                <a:cs typeface="Arial" panose="020B0604020202020204" pitchFamily="34" charset="0"/>
              </a:rPr>
              <a:t>Från 2017 till 2025</a:t>
            </a:r>
          </a:p>
        </p:txBody>
      </p:sp>
      <p:graphicFrame>
        <p:nvGraphicFramePr>
          <p:cNvPr id="4" name="Diagram 3">
            <a:extLst>
              <a:ext uri="{FF2B5EF4-FFF2-40B4-BE49-F238E27FC236}">
                <a16:creationId xmlns:a16="http://schemas.microsoft.com/office/drawing/2014/main" id="{216252EB-FB22-0D8D-2042-127CC5DB988A}"/>
              </a:ext>
            </a:extLst>
          </p:cNvPr>
          <p:cNvGraphicFramePr/>
          <p:nvPr>
            <p:extLst>
              <p:ext uri="{D42A27DB-BD31-4B8C-83A1-F6EECF244321}">
                <p14:modId xmlns:p14="http://schemas.microsoft.com/office/powerpoint/2010/main" val="2265871949"/>
              </p:ext>
            </p:extLst>
          </p:nvPr>
        </p:nvGraphicFramePr>
        <p:xfrm>
          <a:off x="2031999" y="597878"/>
          <a:ext cx="8633069" cy="5540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cirkel, Färggrann, skärmbild, Grafik&#10;&#10;Automatiskt genererad beskrivning">
            <a:extLst>
              <a:ext uri="{FF2B5EF4-FFF2-40B4-BE49-F238E27FC236}">
                <a16:creationId xmlns:a16="http://schemas.microsoft.com/office/drawing/2014/main" id="{513E384C-0FE3-5D22-7A09-2846EF6C8885}"/>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298452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4BCF-CED6-5787-D949-4D9F358626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1D0626-4F8F-D3B3-F767-2123877C7DB0}"/>
              </a:ext>
            </a:extLst>
          </p:cNvPr>
          <p:cNvSpPr>
            <a:spLocks noGrp="1"/>
          </p:cNvSpPr>
          <p:nvPr>
            <p:ph type="ctrTitle"/>
          </p:nvPr>
        </p:nvSpPr>
        <p:spPr>
          <a:xfrm>
            <a:off x="1082248" y="1283582"/>
            <a:ext cx="10502154" cy="2145418"/>
          </a:xfrm>
        </p:spPr>
        <p:txBody>
          <a:bodyPr>
            <a:normAutofit/>
          </a:bodyPr>
          <a:lstStyle/>
          <a:p>
            <a:pPr algn="l"/>
            <a:r>
              <a:rPr lang="sv-SE" sz="5400" dirty="0">
                <a:solidFill>
                  <a:srgbClr val="0E2841"/>
                </a:solidFill>
                <a:latin typeface="Arial" panose="020B0604020202020204" pitchFamily="34" charset="0"/>
                <a:cs typeface="Arial" panose="020B0604020202020204" pitchFamily="34" charset="0"/>
              </a:rPr>
              <a:t>Lagrådsremiss om ny socialtjänstlag</a:t>
            </a:r>
          </a:p>
        </p:txBody>
      </p:sp>
      <p:sp>
        <p:nvSpPr>
          <p:cNvPr id="3" name="Underrubrik 2">
            <a:extLst>
              <a:ext uri="{FF2B5EF4-FFF2-40B4-BE49-F238E27FC236}">
                <a16:creationId xmlns:a16="http://schemas.microsoft.com/office/drawing/2014/main" id="{1056401F-72C5-9CEF-CB69-C3C819B67C13}"/>
              </a:ext>
            </a:extLst>
          </p:cNvPr>
          <p:cNvSpPr>
            <a:spLocks noGrp="1"/>
          </p:cNvSpPr>
          <p:nvPr>
            <p:ph type="subTitle" idx="1"/>
          </p:nvPr>
        </p:nvSpPr>
        <p:spPr>
          <a:xfrm>
            <a:off x="1211579" y="4091940"/>
            <a:ext cx="10372823" cy="783208"/>
          </a:xfrm>
        </p:spPr>
        <p:txBody>
          <a:bodyPr>
            <a:normAutofit/>
          </a:bodyPr>
          <a:lstStyle/>
          <a:p>
            <a:pPr algn="l"/>
            <a:r>
              <a:rPr lang="sv-SE" sz="2000" b="1" dirty="0">
                <a:solidFill>
                  <a:srgbClr val="0E284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En förebyggande socialtjänstlag – för ökade rättigheter, skyldigheter och möjligheter</a:t>
            </a:r>
            <a:r>
              <a:rPr lang="sv-SE" sz="2000" b="1" dirty="0">
                <a:solidFill>
                  <a:srgbClr val="0E2841"/>
                </a:solidFill>
                <a:latin typeface="Calibri" panose="020F0502020204030204" pitchFamily="34" charset="0"/>
                <a:ea typeface="Calibri" panose="020F0502020204030204" pitchFamily="34" charset="0"/>
                <a:cs typeface="Calibri" panose="020F0502020204030204" pitchFamily="34" charset="0"/>
              </a:rPr>
              <a:t> &gt;&gt;</a:t>
            </a:r>
          </a:p>
        </p:txBody>
      </p:sp>
      <p:pic>
        <p:nvPicPr>
          <p:cNvPr id="4" name="Bildobjekt 3" descr="En bild som visar cirkel, Färggrann, skärmbild, Grafik&#10;&#10;Automatiskt genererad beskrivning">
            <a:extLst>
              <a:ext uri="{FF2B5EF4-FFF2-40B4-BE49-F238E27FC236}">
                <a16:creationId xmlns:a16="http://schemas.microsoft.com/office/drawing/2014/main" id="{085F3879-5AA3-63BC-00E4-A779DEF3300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22359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02C7-11B1-200B-897F-A47EEEDD09C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447BE3-1E0A-DCA1-7C84-E1F9E64E3B2D}"/>
              </a:ext>
            </a:extLst>
          </p:cNvPr>
          <p:cNvSpPr>
            <a:spLocks noGrp="1"/>
          </p:cNvSpPr>
          <p:nvPr>
            <p:ph type="title"/>
          </p:nvPr>
        </p:nvSpPr>
        <p:spPr>
          <a:xfrm>
            <a:off x="1011054" y="656018"/>
            <a:ext cx="10169891" cy="720805"/>
          </a:xfrm>
        </p:spPr>
        <p:txBody>
          <a:bodyPr/>
          <a:lstStyle/>
          <a:p>
            <a:r>
              <a:rPr lang="sv-SE" sz="4000" dirty="0">
                <a:solidFill>
                  <a:srgbClr val="0E2841"/>
                </a:solidFill>
                <a:latin typeface="Arial" panose="020B0604020202020204" pitchFamily="34" charset="0"/>
                <a:cs typeface="Arial" panose="020B0604020202020204" pitchFamily="34" charset="0"/>
              </a:rPr>
              <a:t>Övergripande</a:t>
            </a:r>
            <a:r>
              <a:rPr lang="sv-SE" sz="3200" dirty="0">
                <a:latin typeface="+mj-lt"/>
              </a:rPr>
              <a:t> </a:t>
            </a:r>
          </a:p>
        </p:txBody>
      </p:sp>
      <p:sp>
        <p:nvSpPr>
          <p:cNvPr id="3" name="Platshållare för innehåll 2">
            <a:extLst>
              <a:ext uri="{FF2B5EF4-FFF2-40B4-BE49-F238E27FC236}">
                <a16:creationId xmlns:a16="http://schemas.microsoft.com/office/drawing/2014/main" id="{DEE70793-E123-AE70-D6A0-E94FDBAC1874}"/>
              </a:ext>
            </a:extLst>
          </p:cNvPr>
          <p:cNvSpPr>
            <a:spLocks noGrp="1"/>
          </p:cNvSpPr>
          <p:nvPr>
            <p:ph idx="1"/>
          </p:nvPr>
        </p:nvSpPr>
        <p:spPr>
          <a:xfrm>
            <a:off x="1223682" y="1788458"/>
            <a:ext cx="9027223" cy="4639235"/>
          </a:xfrm>
        </p:spPr>
        <p:txBody>
          <a:bodyPr>
            <a:normAutofit lnSpcReduction="10000"/>
          </a:bodyPr>
          <a:lstStyle/>
          <a:p>
            <a:pPr>
              <a:lnSpc>
                <a:spcPct val="110000"/>
              </a:lnSpc>
              <a:spcBef>
                <a:spcPts val="0"/>
              </a:spcBef>
            </a:pPr>
            <a:r>
              <a:rPr lang="sv-SE" sz="2400" b="1" dirty="0">
                <a:latin typeface="Calibri" panose="020F0502020204030204" pitchFamily="34" charset="0"/>
                <a:ea typeface="Calibri" panose="020F0502020204030204" pitchFamily="34" charset="0"/>
                <a:cs typeface="Calibri" panose="020F0502020204030204" pitchFamily="34" charset="0"/>
              </a:rPr>
              <a:t>Fortsatt målinriktad ramlag </a:t>
            </a:r>
            <a:br>
              <a:rPr lang="sv-SE" sz="2400" dirty="0">
                <a:latin typeface="Calibri" panose="020F0502020204030204" pitchFamily="34" charset="0"/>
                <a:ea typeface="Calibri" panose="020F0502020204030204" pitchFamily="34" charset="0"/>
                <a:cs typeface="Calibri" panose="020F0502020204030204" pitchFamily="34" charset="0"/>
              </a:rPr>
            </a:br>
            <a:r>
              <a:rPr lang="sv-SE" sz="2400" dirty="0">
                <a:latin typeface="Calibri" panose="020F0502020204030204" pitchFamily="34" charset="0"/>
                <a:ea typeface="Calibri" panose="020F0502020204030204" pitchFamily="34" charset="0"/>
                <a:cs typeface="Calibri" panose="020F0502020204030204" pitchFamily="34" charset="0"/>
              </a:rPr>
              <a:t>Ger övergripande regler, ramar och principer – utan att i detalj ange vad som ska göras eller hur. Kommuner kan fortsatt anpassa lösningar efter behov och lokala förutsättningar.  </a:t>
            </a:r>
          </a:p>
          <a:p>
            <a:pPr marL="0" indent="0">
              <a:lnSpc>
                <a:spcPct val="110000"/>
              </a:lnSpc>
              <a:spcBef>
                <a:spcPts val="0"/>
              </a:spcBef>
              <a:buNone/>
            </a:pPr>
            <a:endParaRPr lang="sv-SE" sz="2400" dirty="0">
              <a:latin typeface="Calibri" panose="020F0502020204030204" pitchFamily="34" charset="0"/>
              <a:ea typeface="Calibri" panose="020F0502020204030204" pitchFamily="34" charset="0"/>
              <a:cs typeface="Calibri" panose="020F0502020204030204" pitchFamily="34" charset="0"/>
            </a:endParaRPr>
          </a:p>
          <a:p>
            <a:pPr>
              <a:lnSpc>
                <a:spcPct val="110000"/>
              </a:lnSpc>
              <a:spcBef>
                <a:spcPts val="0"/>
              </a:spcBef>
            </a:pPr>
            <a:r>
              <a:rPr lang="sv-SE" sz="2400" b="1" dirty="0">
                <a:latin typeface="Calibri" panose="020F0502020204030204" pitchFamily="34" charset="0"/>
                <a:ea typeface="Calibri" panose="020F0502020204030204" pitchFamily="34" charset="0"/>
                <a:cs typeface="Calibri" panose="020F0502020204030204" pitchFamily="34" charset="0"/>
              </a:rPr>
              <a:t>Helhetssyn</a:t>
            </a:r>
            <a:br>
              <a:rPr lang="sv-SE" sz="2400" dirty="0">
                <a:latin typeface="Calibri" panose="020F0502020204030204" pitchFamily="34" charset="0"/>
                <a:ea typeface="Calibri" panose="020F0502020204030204" pitchFamily="34" charset="0"/>
                <a:cs typeface="Calibri" panose="020F0502020204030204" pitchFamily="34" charset="0"/>
              </a:rPr>
            </a:br>
            <a:r>
              <a:rPr lang="sv-SE" sz="2400" dirty="0">
                <a:latin typeface="Calibri" panose="020F0502020204030204" pitchFamily="34" charset="0"/>
                <a:ea typeface="Calibri" panose="020F0502020204030204" pitchFamily="34" charset="0"/>
                <a:cs typeface="Calibri" panose="020F0502020204030204" pitchFamily="34" charset="0"/>
              </a:rPr>
              <a:t>Målgrupper tonas ner. Ny struktur som tydliggör vikten av en helhetssyn och inriktning på enskildas individuella behov och förutsättningar.</a:t>
            </a:r>
          </a:p>
          <a:p>
            <a:pPr>
              <a:lnSpc>
                <a:spcPct val="110000"/>
              </a:lnSpc>
              <a:spcBef>
                <a:spcPts val="0"/>
              </a:spcBef>
            </a:pPr>
            <a:endParaRPr lang="sv-SE" sz="2400" dirty="0">
              <a:latin typeface="Calibri" panose="020F0502020204030204" pitchFamily="34" charset="0"/>
              <a:ea typeface="Calibri" panose="020F0502020204030204" pitchFamily="34" charset="0"/>
              <a:cs typeface="Calibri" panose="020F0502020204030204" pitchFamily="34" charset="0"/>
            </a:endParaRPr>
          </a:p>
          <a:p>
            <a:pPr>
              <a:lnSpc>
                <a:spcPct val="110000"/>
              </a:lnSpc>
              <a:spcBef>
                <a:spcPts val="0"/>
              </a:spcBef>
            </a:pPr>
            <a:r>
              <a:rPr lang="sv-SE" sz="2400" b="1" dirty="0">
                <a:latin typeface="Calibri" panose="020F0502020204030204" pitchFamily="34" charset="0"/>
                <a:ea typeface="Calibri" panose="020F0502020204030204" pitchFamily="34" charset="0"/>
                <a:cs typeface="Calibri" panose="020F0502020204030204" pitchFamily="34" charset="0"/>
              </a:rPr>
              <a:t>Enhetliga begrepp </a:t>
            </a:r>
            <a:br>
              <a:rPr lang="sv-SE" sz="2400" dirty="0">
                <a:latin typeface="Calibri" panose="020F0502020204030204" pitchFamily="34" charset="0"/>
                <a:ea typeface="Calibri" panose="020F0502020204030204" pitchFamily="34" charset="0"/>
                <a:cs typeface="Calibri" panose="020F0502020204030204" pitchFamily="34" charset="0"/>
              </a:rPr>
            </a:br>
            <a:r>
              <a:rPr lang="sv-SE" sz="2400" dirty="0">
                <a:latin typeface="Calibri" panose="020F0502020204030204" pitchFamily="34" charset="0"/>
                <a:ea typeface="Calibri" panose="020F0502020204030204" pitchFamily="34" charset="0"/>
                <a:cs typeface="Calibri" panose="020F0502020204030204" pitchFamily="34" charset="0"/>
              </a:rPr>
              <a:t>Insatser används som en övergripande benämning för rådgivning, omsorg, vård, stöd och annan hjälp.</a:t>
            </a:r>
          </a:p>
        </p:txBody>
      </p:sp>
      <p:sp>
        <p:nvSpPr>
          <p:cNvPr id="6" name="Ellips 5">
            <a:extLst>
              <a:ext uri="{FF2B5EF4-FFF2-40B4-BE49-F238E27FC236}">
                <a16:creationId xmlns:a16="http://schemas.microsoft.com/office/drawing/2014/main" id="{05424181-6CE9-81F1-87BE-8F5C6278D85F}"/>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pic>
        <p:nvPicPr>
          <p:cNvPr id="4" name="Bildobjekt 3" descr="En bild som visar cirkel, Färggrann, skärmbild, Grafik&#10;&#10;Automatiskt genererad beskrivning">
            <a:extLst>
              <a:ext uri="{FF2B5EF4-FFF2-40B4-BE49-F238E27FC236}">
                <a16:creationId xmlns:a16="http://schemas.microsoft.com/office/drawing/2014/main" id="{0D144D42-0748-8E1B-52C1-A5226D11DB4B}"/>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135668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DEE25-1181-D2F5-6531-DB7F4C4BC9F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0EC88B-8528-1FF9-8FCA-827B193A4296}"/>
              </a:ext>
            </a:extLst>
          </p:cNvPr>
          <p:cNvSpPr>
            <a:spLocks noGrp="1"/>
          </p:cNvSpPr>
          <p:nvPr>
            <p:ph type="title"/>
          </p:nvPr>
        </p:nvSpPr>
        <p:spPr>
          <a:xfrm>
            <a:off x="1130816" y="355309"/>
            <a:ext cx="10169891" cy="1010503"/>
          </a:xfrm>
        </p:spPr>
        <p:txBody>
          <a:bodyPr/>
          <a:lstStyle/>
          <a:p>
            <a:r>
              <a:rPr lang="sv-SE" sz="4000" dirty="0">
                <a:solidFill>
                  <a:srgbClr val="0E2841"/>
                </a:solidFill>
                <a:latin typeface="Arial" panose="020B0604020202020204" pitchFamily="34" charset="0"/>
                <a:cs typeface="Arial" panose="020B0604020202020204" pitchFamily="34" charset="0"/>
              </a:rPr>
              <a:t>Ledord</a:t>
            </a:r>
            <a:r>
              <a:rPr lang="sv-SE" sz="3600" dirty="0">
                <a:latin typeface="+mj-lt"/>
              </a:rPr>
              <a:t> </a:t>
            </a:r>
          </a:p>
        </p:txBody>
      </p:sp>
      <p:sp>
        <p:nvSpPr>
          <p:cNvPr id="5" name="Ellips 4">
            <a:extLst>
              <a:ext uri="{FF2B5EF4-FFF2-40B4-BE49-F238E27FC236}">
                <a16:creationId xmlns:a16="http://schemas.microsoft.com/office/drawing/2014/main" id="{60E4E9AA-90B3-B739-BFA1-37751774442A}"/>
              </a:ext>
            </a:extLst>
          </p:cNvPr>
          <p:cNvSpPr/>
          <p:nvPr/>
        </p:nvSpPr>
        <p:spPr>
          <a:xfrm>
            <a:off x="9326043" y="279589"/>
            <a:ext cx="2446986" cy="720805"/>
          </a:xfrm>
          <a:prstGeom prst="ellipse">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Lagrådsremiss</a:t>
            </a:r>
          </a:p>
        </p:txBody>
      </p:sp>
      <p:graphicFrame>
        <p:nvGraphicFramePr>
          <p:cNvPr id="7" name="Platshållare för innehåll 6">
            <a:extLst>
              <a:ext uri="{FF2B5EF4-FFF2-40B4-BE49-F238E27FC236}">
                <a16:creationId xmlns:a16="http://schemas.microsoft.com/office/drawing/2014/main" id="{22D441F6-6A11-2DD1-D2A1-69835C48C2AD}"/>
              </a:ext>
            </a:extLst>
          </p:cNvPr>
          <p:cNvGraphicFramePr>
            <a:graphicFrameLocks noGrp="1"/>
          </p:cNvGraphicFramePr>
          <p:nvPr>
            <p:ph idx="1"/>
            <p:extLst>
              <p:ext uri="{D42A27DB-BD31-4B8C-83A1-F6EECF244321}">
                <p14:modId xmlns:p14="http://schemas.microsoft.com/office/powerpoint/2010/main" val="364007989"/>
              </p:ext>
            </p:extLst>
          </p:nvPr>
        </p:nvGraphicFramePr>
        <p:xfrm>
          <a:off x="540566" y="610298"/>
          <a:ext cx="11110867" cy="605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cirkel, Färggrann, skärmbild, Grafik&#10;&#10;Automatiskt genererad beskrivning">
            <a:extLst>
              <a:ext uri="{FF2B5EF4-FFF2-40B4-BE49-F238E27FC236}">
                <a16:creationId xmlns:a16="http://schemas.microsoft.com/office/drawing/2014/main" id="{88FBD74D-0736-5DED-56A8-824D385C62BF}"/>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127796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58683BA-F6A5-10C4-F7B9-9D60AB7F76BA}"/>
              </a:ext>
            </a:extLst>
          </p:cNvPr>
          <p:cNvGraphicFramePr/>
          <p:nvPr>
            <p:extLst>
              <p:ext uri="{D42A27DB-BD31-4B8C-83A1-F6EECF244321}">
                <p14:modId xmlns:p14="http://schemas.microsoft.com/office/powerpoint/2010/main" val="3494865748"/>
              </p:ext>
            </p:extLst>
          </p:nvPr>
        </p:nvGraphicFramePr>
        <p:xfrm>
          <a:off x="3526972" y="576404"/>
          <a:ext cx="8246057" cy="570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ubrik 1">
            <a:extLst>
              <a:ext uri="{FF2B5EF4-FFF2-40B4-BE49-F238E27FC236}">
                <a16:creationId xmlns:a16="http://schemas.microsoft.com/office/drawing/2014/main" id="{3AB542F4-12A1-813F-8142-867E4E4B34E6}"/>
              </a:ext>
            </a:extLst>
          </p:cNvPr>
          <p:cNvSpPr txBox="1">
            <a:spLocks/>
          </p:cNvSpPr>
          <p:nvPr/>
        </p:nvSpPr>
        <p:spPr>
          <a:xfrm>
            <a:off x="315684" y="775504"/>
            <a:ext cx="4248631" cy="2048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0E2841"/>
                </a:solidFill>
                <a:effectLst/>
                <a:uLnTx/>
                <a:uFillTx/>
                <a:latin typeface="Arial" panose="020B0604020202020204" pitchFamily="34" charset="0"/>
                <a:cs typeface="Arial" panose="020B0604020202020204" pitchFamily="34" charset="0"/>
              </a:rPr>
              <a:t>Lagförslag för </a:t>
            </a:r>
            <a:br>
              <a:rPr kumimoji="0" lang="sv-SE" sz="4400" b="0" i="0" u="none" strike="noStrike" kern="1200" cap="none" spc="0" normalizeH="0" baseline="0" noProof="0" dirty="0">
                <a:ln>
                  <a:noFill/>
                </a:ln>
                <a:solidFill>
                  <a:srgbClr val="0E2841"/>
                </a:solidFill>
                <a:effectLst/>
                <a:uLnTx/>
                <a:uFillTx/>
                <a:latin typeface="Arial" panose="020B0604020202020204" pitchFamily="34" charset="0"/>
                <a:cs typeface="Arial" panose="020B0604020202020204" pitchFamily="34" charset="0"/>
              </a:rPr>
            </a:br>
            <a:r>
              <a:rPr kumimoji="0" lang="sv-SE" sz="4400" b="0" i="0" u="none" strike="noStrike" kern="1200" cap="none" spc="0" normalizeH="0" baseline="0" noProof="0" dirty="0">
                <a:ln>
                  <a:noFill/>
                </a:ln>
                <a:solidFill>
                  <a:srgbClr val="0E2841"/>
                </a:solidFill>
                <a:effectLst/>
                <a:uLnTx/>
                <a:uFillTx/>
                <a:latin typeface="Arial" panose="020B0604020202020204" pitchFamily="34" charset="0"/>
                <a:cs typeface="Arial" panose="020B0604020202020204" pitchFamily="34" charset="0"/>
              </a:rPr>
              <a:t>en hållbar socialtjänst</a:t>
            </a:r>
          </a:p>
        </p:txBody>
      </p:sp>
      <p:sp>
        <p:nvSpPr>
          <p:cNvPr id="2" name="textruta 1">
            <a:extLst>
              <a:ext uri="{FF2B5EF4-FFF2-40B4-BE49-F238E27FC236}">
                <a16:creationId xmlns:a16="http://schemas.microsoft.com/office/drawing/2014/main" id="{30F94A3A-3AC1-63A1-71CE-D1A21E365CCB}"/>
              </a:ext>
            </a:extLst>
          </p:cNvPr>
          <p:cNvSpPr txBox="1"/>
          <p:nvPr/>
        </p:nvSpPr>
        <p:spPr>
          <a:xfrm>
            <a:off x="315684" y="3560401"/>
            <a:ext cx="444856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Delarna är beroende av varandra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Ramlag som medför möjlighet till vissa egna prioriteringar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Ellips 2">
            <a:extLst>
              <a:ext uri="{FF2B5EF4-FFF2-40B4-BE49-F238E27FC236}">
                <a16:creationId xmlns:a16="http://schemas.microsoft.com/office/drawing/2014/main" id="{B7BDF203-FB34-7D3F-7D15-243F29345CBA}"/>
              </a:ext>
            </a:extLst>
          </p:cNvPr>
          <p:cNvSpPr/>
          <p:nvPr/>
        </p:nvSpPr>
        <p:spPr>
          <a:xfrm>
            <a:off x="9326043" y="279589"/>
            <a:ext cx="2446986" cy="720805"/>
          </a:xfrm>
          <a:prstGeom prst="ellipse">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Lagrådsremiss</a:t>
            </a:r>
          </a:p>
        </p:txBody>
      </p:sp>
      <p:pic>
        <p:nvPicPr>
          <p:cNvPr id="9" name="Bildobjekt 8" descr="En bild som visar cirkel, Färggrann, skärmbild, Grafik&#10;&#10;Automatiskt genererad beskrivning">
            <a:extLst>
              <a:ext uri="{FF2B5EF4-FFF2-40B4-BE49-F238E27FC236}">
                <a16:creationId xmlns:a16="http://schemas.microsoft.com/office/drawing/2014/main" id="{49995136-1BCD-D2ED-8D60-9B70DC1C7ADB}"/>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402929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225C-38D2-77F6-DF91-0204B98EEA9F}"/>
              </a:ext>
            </a:extLst>
          </p:cNvPr>
          <p:cNvSpPr>
            <a:spLocks noGrp="1"/>
          </p:cNvSpPr>
          <p:nvPr>
            <p:ph type="title"/>
          </p:nvPr>
        </p:nvSpPr>
        <p:spPr>
          <a:xfrm>
            <a:off x="758190" y="565250"/>
            <a:ext cx="10515600" cy="1325563"/>
          </a:xfrm>
        </p:spPr>
        <p:txBody>
          <a:bodyPr>
            <a:normAutofit/>
          </a:bodyPr>
          <a:lstStyle/>
          <a:p>
            <a:r>
              <a:rPr lang="sv-SE" sz="4000" b="1" dirty="0">
                <a:solidFill>
                  <a:srgbClr val="0E2841"/>
                </a:solidFill>
                <a:latin typeface="Arial" panose="020B0604020202020204" pitchFamily="34" charset="0"/>
                <a:cs typeface="Arial" panose="020B0604020202020204" pitchFamily="34" charset="0"/>
              </a:rPr>
              <a:t>Förebyggande och lätt tillgänglig</a:t>
            </a:r>
            <a:endParaRPr lang="en-SE" sz="4000" b="1" dirty="0">
              <a:solidFill>
                <a:srgbClr val="0E2841"/>
              </a:solidFill>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0A8F49AB-CB35-EA43-B2DA-1D673206477F}"/>
              </a:ext>
            </a:extLst>
          </p:cNvPr>
          <p:cNvSpPr>
            <a:spLocks noGrp="1"/>
          </p:cNvSpPr>
          <p:nvPr>
            <p:ph idx="1"/>
          </p:nvPr>
        </p:nvSpPr>
        <p:spPr>
          <a:xfrm>
            <a:off x="1075765" y="2017059"/>
            <a:ext cx="9318811" cy="4159904"/>
          </a:xfrm>
        </p:spPr>
        <p:txBody>
          <a:bodyPr>
            <a:normAutofit/>
          </a:bodyPr>
          <a:lstStyle/>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Tidiga, främjande och förebyggande insatser – förflyttning från reaktiv till proaktiv. </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Hantera båda perspektiven</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Finns sedan tidigare - nu ett ska-krav för socialtjänsten</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Förutsätter samverkan över förvaltningsgränser för att få effekt</a:t>
            </a:r>
          </a:p>
          <a:p>
            <a:pPr>
              <a:spcBef>
                <a:spcPts val="0"/>
              </a:spcBef>
              <a:spcAft>
                <a:spcPts val="2400"/>
              </a:spcAft>
            </a:pPr>
            <a:r>
              <a:rPr lang="sv-SE" sz="2400" dirty="0">
                <a:latin typeface="Calibri" panose="020F0502020204030204" pitchFamily="34" charset="0"/>
                <a:ea typeface="Calibri" panose="020F0502020204030204" pitchFamily="34" charset="0"/>
                <a:cs typeface="Calibri" panose="020F0502020204030204" pitchFamily="34" charset="0"/>
              </a:rPr>
              <a:t>Välfärden i fokus med samverkan som grund blir viktig</a:t>
            </a:r>
            <a:endParaRPr lang="sv-SE" dirty="0"/>
          </a:p>
        </p:txBody>
      </p:sp>
      <p:sp>
        <p:nvSpPr>
          <p:cNvPr id="6" name="Ellips 5">
            <a:extLst>
              <a:ext uri="{FF2B5EF4-FFF2-40B4-BE49-F238E27FC236}">
                <a16:creationId xmlns:a16="http://schemas.microsoft.com/office/drawing/2014/main" id="{BAA19ECE-26F7-A5B1-A842-7DA7019E0310}"/>
              </a:ext>
            </a:extLst>
          </p:cNvPr>
          <p:cNvSpPr/>
          <p:nvPr/>
        </p:nvSpPr>
        <p:spPr>
          <a:xfrm>
            <a:off x="9326043" y="279589"/>
            <a:ext cx="2446986" cy="720805"/>
          </a:xfrm>
          <a:prstGeom prst="ellipse">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Lagrådsremiss</a:t>
            </a:r>
          </a:p>
        </p:txBody>
      </p:sp>
      <p:pic>
        <p:nvPicPr>
          <p:cNvPr id="7" name="Bildobjekt 6" descr="En bild som visar cirkel, Färggrann, skärmbild, Grafik&#10;&#10;Automatiskt genererad beskrivning">
            <a:extLst>
              <a:ext uri="{FF2B5EF4-FFF2-40B4-BE49-F238E27FC236}">
                <a16:creationId xmlns:a16="http://schemas.microsoft.com/office/drawing/2014/main" id="{6B92C6C1-6F9C-11F4-ADE2-35B351039BC0}"/>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3325459151"/>
      </p:ext>
    </p:extLst>
  </p:cSld>
  <p:clrMapOvr>
    <a:masterClrMapping/>
  </p:clrMapOvr>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bkommuner-mall.potx" id="{55802CEE-B86B-4639-892E-B40F4FDBF784}" vid="{B8B2C7D6-5C2D-4FA3-84BB-7B2757D85FA7}"/>
    </a:ext>
  </a:extLst>
</a:theme>
</file>

<file path=ppt/theme/theme2.xml><?xml version="1.0" encoding="utf-8"?>
<a:theme xmlns:a="http://schemas.openxmlformats.org/drawingml/2006/main" name="Grundutbildning 1 okt">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3.xml><?xml version="1.0" encoding="utf-8"?>
<a:theme xmlns:a="http://schemas.openxmlformats.org/drawingml/2006/main" name="1_Ros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_2" id="{A30B25CD-4266-4C3F-84F3-282C9711688D}" vid="{4B3CCAC3-C631-4A7D-ADB9-CF368323A0E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1E430171D2EF74FA0DA2B4D68B0D048" ma:contentTypeVersion="18" ma:contentTypeDescription="Skapa ett nytt dokument." ma:contentTypeScope="" ma:versionID="d7f20a7cf695b240b03c0429598aeb1b">
  <xsd:schema xmlns:xsd="http://www.w3.org/2001/XMLSchema" xmlns:xs="http://www.w3.org/2001/XMLSchema" xmlns:p="http://schemas.microsoft.com/office/2006/metadata/properties" xmlns:ns2="0e248b73-e0fb-4580-93d0-39b0bf7c1672" xmlns:ns3="fcbf706c-eb69-4f48-9775-60a949f6020b" targetNamespace="http://schemas.microsoft.com/office/2006/metadata/properties" ma:root="true" ma:fieldsID="b1637acdff0137b4867ed600eac01c7e" ns2:_="" ns3:_="">
    <xsd:import namespace="0e248b73-e0fb-4580-93d0-39b0bf7c1672"/>
    <xsd:import namespace="fcbf706c-eb69-4f48-9775-60a949f602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_x00e4_s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48b73-e0fb-4580-93d0-39b0bf7c16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_x00e4_st" ma:index="20" nillable="true" ma:displayName="Läst" ma:default="1" ma:format="Dropdown" ma:internalName="L_x00e4_st">
      <xsd:simpleType>
        <xsd:restriction base="dms:Boolea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ad6bf5f-61ea-40f1-9b90-9f4a15fbbf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bf706c-eb69-4f48-9775-60a949f6020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345dc40-f5bc-4f7e-8b9d-f9e01a1b99b4}" ma:internalName="TaxCatchAll" ma:showField="CatchAllData" ma:web="fcbf706c-eb69-4f48-9775-60a949f602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248b73-e0fb-4580-93d0-39b0bf7c1672">
      <Terms xmlns="http://schemas.microsoft.com/office/infopath/2007/PartnerControls"/>
    </lcf76f155ced4ddcb4097134ff3c332f>
    <TaxCatchAll xmlns="fcbf706c-eb69-4f48-9775-60a949f6020b" xsi:nil="true"/>
    <L_x00e4_st xmlns="0e248b73-e0fb-4580-93d0-39b0bf7c1672">true</L_x00e4_st>
  </documentManagement>
</p:properties>
</file>

<file path=customXml/itemProps1.xml><?xml version="1.0" encoding="utf-8"?>
<ds:datastoreItem xmlns:ds="http://schemas.openxmlformats.org/officeDocument/2006/customXml" ds:itemID="{F5E5A54F-19B9-4E19-B22C-3D26A0732B0C}">
  <ds:schemaRefs>
    <ds:schemaRef ds:uri="http://schemas.microsoft.com/sharepoint/v3/contenttype/forms"/>
  </ds:schemaRefs>
</ds:datastoreItem>
</file>

<file path=customXml/itemProps2.xml><?xml version="1.0" encoding="utf-8"?>
<ds:datastoreItem xmlns:ds="http://schemas.openxmlformats.org/officeDocument/2006/customXml" ds:itemID="{29FC8A8C-9D2E-4D76-BE59-3158CFAF2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248b73-e0fb-4580-93d0-39b0bf7c1672"/>
    <ds:schemaRef ds:uri="fcbf706c-eb69-4f48-9775-60a949f60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F2F552-C8AE-42D8-85C6-2835BD9A8C48}">
  <ds:schemaRef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54344de9-4a68-4968-bd31-f82509e5da64"/>
    <ds:schemaRef ds:uri="http://schemas.openxmlformats.org/package/2006/metadata/core-properties"/>
    <ds:schemaRef ds:uri="http://purl.org/dc/terms/"/>
    <ds:schemaRef ds:uri="42216b4e-09bb-437c-8d1c-32b7b98ad1df"/>
    <ds:schemaRef ds:uri="http://schemas.microsoft.com/sharepoint/v3"/>
    <ds:schemaRef ds:uri="http://schemas.microsoft.com/office/2006/metadata/properties"/>
    <ds:schemaRef ds:uri="0e248b73-e0fb-4580-93d0-39b0bf7c1672"/>
    <ds:schemaRef ds:uri="fcbf706c-eb69-4f48-9775-60a949f6020b"/>
  </ds:schemaRefs>
</ds:datastoreItem>
</file>

<file path=docProps/app.xml><?xml version="1.0" encoding="utf-8"?>
<Properties xmlns="http://schemas.openxmlformats.org/officeDocument/2006/extended-properties" xmlns:vt="http://schemas.openxmlformats.org/officeDocument/2006/docPropsVTypes">
  <Template>Presentation Norrbottens Kommuner</Template>
  <TotalTime>9253</TotalTime>
  <Words>3119</Words>
  <Application>Microsoft Office PowerPoint</Application>
  <PresentationFormat>Bredbild</PresentationFormat>
  <Paragraphs>256</Paragraphs>
  <Slides>24</Slides>
  <Notes>24</Notes>
  <HiddenSlides>0</HiddenSlides>
  <MMClips>0</MMClips>
  <ScaleCrop>false</ScaleCrop>
  <HeadingPairs>
    <vt:vector size="6" baseType="variant">
      <vt:variant>
        <vt:lpstr>Använt teckensnitt</vt:lpstr>
      </vt:variant>
      <vt:variant>
        <vt:i4>11</vt:i4>
      </vt:variant>
      <vt:variant>
        <vt:lpstr>Tema</vt:lpstr>
      </vt:variant>
      <vt:variant>
        <vt:i4>5</vt:i4>
      </vt:variant>
      <vt:variant>
        <vt:lpstr>Bildrubriker</vt:lpstr>
      </vt:variant>
      <vt:variant>
        <vt:i4>24</vt:i4>
      </vt:variant>
    </vt:vector>
  </HeadingPairs>
  <TitlesOfParts>
    <vt:vector size="40" baseType="lpstr">
      <vt:lpstr>Aptos</vt:lpstr>
      <vt:lpstr>Aptos Display</vt:lpstr>
      <vt:lpstr>Arial</vt:lpstr>
      <vt:lpstr>Avenir Next LT Pro</vt:lpstr>
      <vt:lpstr>AvenirNext LT Pro Bold</vt:lpstr>
      <vt:lpstr>AvenirNext LT Pro Regular</vt:lpstr>
      <vt:lpstr>Calibri</vt:lpstr>
      <vt:lpstr>Century Gothic</vt:lpstr>
      <vt:lpstr>Palatino Linotype</vt:lpstr>
      <vt:lpstr>Symbol</vt:lpstr>
      <vt:lpstr>Wingdings</vt:lpstr>
      <vt:lpstr>Anpassad formgivning</vt:lpstr>
      <vt:lpstr>Grundutbildning 1 okt</vt:lpstr>
      <vt:lpstr>1_Rosa bilder</vt:lpstr>
      <vt:lpstr>1_Office Theme</vt:lpstr>
      <vt:lpstr>1_Office-tema</vt:lpstr>
      <vt:lpstr>Framtidens socialtjänst</vt:lpstr>
      <vt:lpstr>PowerPoint-presentation</vt:lpstr>
      <vt:lpstr>I grunduppdraget från regeringen</vt:lpstr>
      <vt:lpstr>Från 2017 till 2025</vt:lpstr>
      <vt:lpstr>Lagrådsremiss om ny socialtjänstlag</vt:lpstr>
      <vt:lpstr>Övergripande </vt:lpstr>
      <vt:lpstr>Ledord </vt:lpstr>
      <vt:lpstr>PowerPoint-presentation</vt:lpstr>
      <vt:lpstr>Förebyggande och lätt tillgänglig</vt:lpstr>
      <vt:lpstr>Vetenskap och beprövad erfarenhet</vt:lpstr>
      <vt:lpstr>Samhällsplanering och planering av insatser</vt:lpstr>
      <vt:lpstr>Insatser utan behovsprövning - service</vt:lpstr>
      <vt:lpstr>Nära vård och nya SoL</vt:lpstr>
      <vt:lpstr>Lärdomar från Nära vård </vt:lpstr>
      <vt:lpstr>Vad innebär det?</vt:lpstr>
      <vt:lpstr>Statsbidrag till kommuner </vt:lpstr>
      <vt:lpstr>Barnkonventionen i omställningen</vt:lpstr>
      <vt:lpstr>Barn och unga</vt:lpstr>
      <vt:lpstr>Äldreomsorgen</vt:lpstr>
      <vt:lpstr>Funktionshinderområdet</vt:lpstr>
      <vt:lpstr>Alla verksamheter</vt:lpstr>
      <vt:lpstr>Fundera över: Styrning och ledning</vt:lpstr>
      <vt:lpstr>Vad innebär detta för Norrbotten?</vt:lpstr>
      <vt:lpstr>Att tänka på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dc:title>
  <dc:creator>Marie Larsson</dc:creator>
  <cp:lastModifiedBy>Benitha Eliasson</cp:lastModifiedBy>
  <cp:revision>61</cp:revision>
  <cp:lastPrinted>2018-12-03T08:05:15Z</cp:lastPrinted>
  <dcterms:created xsi:type="dcterms:W3CDTF">2018-11-28T09:35:09Z</dcterms:created>
  <dcterms:modified xsi:type="dcterms:W3CDTF">2024-12-03T09:35:44Z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0x01010061E430171D2EF74FA0DA2B4D68B0D048</vt:lpwstr>
  </property>
  <property fmtid="{D5CDD505-2E9C-101B-9397-08002B2CF9AE}" pid="3" name="MediaServiceImageTags">
    <vt:lpwstr/>
  </property>
</Properties>
</file>