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0.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2.jpg" ContentType="image/jpeg"/>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 id="2147483679" r:id="rId7"/>
  </p:sldMasterIdLst>
  <p:notesMasterIdLst>
    <p:notesMasterId r:id="rId18"/>
  </p:notesMasterIdLst>
  <p:sldIdLst>
    <p:sldId id="2147473097" r:id="rId8"/>
    <p:sldId id="2147478246" r:id="rId9"/>
    <p:sldId id="2147478242" r:id="rId10"/>
    <p:sldId id="2147478243" r:id="rId11"/>
    <p:sldId id="434" r:id="rId12"/>
    <p:sldId id="275" r:id="rId13"/>
    <p:sldId id="2147478244" r:id="rId14"/>
    <p:sldId id="15843" r:id="rId15"/>
    <p:sldId id="2146848296" r:id="rId16"/>
    <p:sldId id="2147478248" r:id="rId17"/>
  </p:sldIdLst>
  <p:sldSz cx="12192000" cy="6858000"/>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Larsson" initials="ML" lastIdx="1" clrIdx="0">
    <p:extLst>
      <p:ext uri="{19B8F6BF-5375-455C-9EA6-DF929625EA0E}">
        <p15:presenceInfo xmlns:p15="http://schemas.microsoft.com/office/powerpoint/2012/main" userId="Marie Lar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89E"/>
    <a:srgbClr val="0E2841"/>
    <a:srgbClr val="CB1517"/>
    <a:srgbClr val="F7B01F"/>
    <a:srgbClr val="008C94"/>
    <a:srgbClr val="BFD1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9CEDD-D6A8-47AA-BC60-60C33E51226D}" v="19" dt="2024-12-04T06:47:03.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8184" autoAdjust="0"/>
  </p:normalViewPr>
  <p:slideViewPr>
    <p:cSldViewPr snapToGrid="0">
      <p:cViewPr varScale="1">
        <p:scale>
          <a:sx n="68" d="100"/>
          <a:sy n="68" d="100"/>
        </p:scale>
        <p:origin x="72" y="294"/>
      </p:cViewPr>
      <p:guideLst/>
    </p:cSldViewPr>
  </p:slideViewPr>
  <p:outlineViewPr>
    <p:cViewPr>
      <p:scale>
        <a:sx n="33" d="100"/>
        <a:sy n="33" d="100"/>
      </p:scale>
      <p:origin x="0" y="-594"/>
    </p:cViewPr>
  </p:outlineViewPr>
  <p:notesTextViewPr>
    <p:cViewPr>
      <p:scale>
        <a:sx n="3" d="2"/>
        <a:sy n="3" d="2"/>
      </p:scale>
      <p:origin x="0" y="0"/>
    </p:cViewPr>
  </p:notesTextViewPr>
  <p:notesViewPr>
    <p:cSldViewPr snapToGrid="0">
      <p:cViewPr varScale="1">
        <p:scale>
          <a:sx n="63" d="100"/>
          <a:sy n="63" d="100"/>
        </p:scale>
        <p:origin x="282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tha Eliasson" userId="b727449b-8a5e-4473-8658-e2aefaf969a0" providerId="ADAL" clId="{2AC9CEDD-D6A8-47AA-BC60-60C33E51226D}"/>
    <pc:docChg chg="undo custSel addSld delSld modSld">
      <pc:chgData name="Benitha Eliasson" userId="b727449b-8a5e-4473-8658-e2aefaf969a0" providerId="ADAL" clId="{2AC9CEDD-D6A8-47AA-BC60-60C33E51226D}" dt="2024-12-04T06:47:08.182" v="331" actId="478"/>
      <pc:docMkLst>
        <pc:docMk/>
      </pc:docMkLst>
      <pc:sldChg chg="modSp mod modNotes">
        <pc:chgData name="Benitha Eliasson" userId="b727449b-8a5e-4473-8658-e2aefaf969a0" providerId="ADAL" clId="{2AC9CEDD-D6A8-47AA-BC60-60C33E51226D}" dt="2024-12-03T09:55:28.416" v="306" actId="6549"/>
        <pc:sldMkLst>
          <pc:docMk/>
          <pc:sldMk cId="0" sldId="275"/>
        </pc:sldMkLst>
        <pc:spChg chg="mod">
          <ac:chgData name="Benitha Eliasson" userId="b727449b-8a5e-4473-8658-e2aefaf969a0" providerId="ADAL" clId="{2AC9CEDD-D6A8-47AA-BC60-60C33E51226D}" dt="2024-12-03T09:46:51.118" v="173" actId="1076"/>
          <ac:spMkLst>
            <pc:docMk/>
            <pc:sldMk cId="0" sldId="275"/>
            <ac:spMk id="7" creationId="{879BE67E-ACED-35C9-EBE0-B0ADE65C30CD}"/>
          </ac:spMkLst>
        </pc:spChg>
      </pc:sldChg>
      <pc:sldChg chg="del">
        <pc:chgData name="Benitha Eliasson" userId="b727449b-8a5e-4473-8658-e2aefaf969a0" providerId="ADAL" clId="{2AC9CEDD-D6A8-47AA-BC60-60C33E51226D}" dt="2024-12-03T09:52:22.228" v="297" actId="47"/>
        <pc:sldMkLst>
          <pc:docMk/>
          <pc:sldMk cId="73751859" sldId="357"/>
        </pc:sldMkLst>
      </pc:sldChg>
      <pc:sldChg chg="modSp mod">
        <pc:chgData name="Benitha Eliasson" userId="b727449b-8a5e-4473-8658-e2aefaf969a0" providerId="ADAL" clId="{2AC9CEDD-D6A8-47AA-BC60-60C33E51226D}" dt="2024-12-03T09:46:11.816" v="164" actId="27636"/>
        <pc:sldMkLst>
          <pc:docMk/>
          <pc:sldMk cId="205996105" sldId="434"/>
        </pc:sldMkLst>
        <pc:spChg chg="mod">
          <ac:chgData name="Benitha Eliasson" userId="b727449b-8a5e-4473-8658-e2aefaf969a0" providerId="ADAL" clId="{2AC9CEDD-D6A8-47AA-BC60-60C33E51226D}" dt="2024-12-03T09:46:11.816" v="164" actId="27636"/>
          <ac:spMkLst>
            <pc:docMk/>
            <pc:sldMk cId="205996105" sldId="434"/>
            <ac:spMk id="2" creationId="{37DC60B9-BE09-432E-8288-9586F8337EC2}"/>
          </ac:spMkLst>
        </pc:spChg>
      </pc:sldChg>
      <pc:sldChg chg="modSp mod">
        <pc:chgData name="Benitha Eliasson" userId="b727449b-8a5e-4473-8658-e2aefaf969a0" providerId="ADAL" clId="{2AC9CEDD-D6A8-47AA-BC60-60C33E51226D}" dt="2024-12-03T09:47:27.706" v="184" actId="27636"/>
        <pc:sldMkLst>
          <pc:docMk/>
          <pc:sldMk cId="833989032" sldId="15843"/>
        </pc:sldMkLst>
        <pc:spChg chg="mod">
          <ac:chgData name="Benitha Eliasson" userId="b727449b-8a5e-4473-8658-e2aefaf969a0" providerId="ADAL" clId="{2AC9CEDD-D6A8-47AA-BC60-60C33E51226D}" dt="2024-12-03T09:47:24.172" v="182" actId="404"/>
          <ac:spMkLst>
            <pc:docMk/>
            <pc:sldMk cId="833989032" sldId="15843"/>
            <ac:spMk id="9" creationId="{00414DB7-AC3D-D57B-A006-A2B49AC03376}"/>
          </ac:spMkLst>
        </pc:spChg>
        <pc:spChg chg="mod">
          <ac:chgData name="Benitha Eliasson" userId="b727449b-8a5e-4473-8658-e2aefaf969a0" providerId="ADAL" clId="{2AC9CEDD-D6A8-47AA-BC60-60C33E51226D}" dt="2024-12-03T09:47:27.706" v="184" actId="27636"/>
          <ac:spMkLst>
            <pc:docMk/>
            <pc:sldMk cId="833989032" sldId="15843"/>
            <ac:spMk id="10" creationId="{657A0DC1-3EDB-A3CE-8DEA-EA3C0889863C}"/>
          </ac:spMkLst>
        </pc:spChg>
      </pc:sldChg>
      <pc:sldChg chg="modSp mod">
        <pc:chgData name="Benitha Eliasson" userId="b727449b-8a5e-4473-8658-e2aefaf969a0" providerId="ADAL" clId="{2AC9CEDD-D6A8-47AA-BC60-60C33E51226D}" dt="2024-12-03T09:47:44.109" v="189" actId="14100"/>
        <pc:sldMkLst>
          <pc:docMk/>
          <pc:sldMk cId="2705181205" sldId="2146848296"/>
        </pc:sldMkLst>
        <pc:spChg chg="mod">
          <ac:chgData name="Benitha Eliasson" userId="b727449b-8a5e-4473-8658-e2aefaf969a0" providerId="ADAL" clId="{2AC9CEDD-D6A8-47AA-BC60-60C33E51226D}" dt="2024-12-03T09:47:44.109" v="189" actId="14100"/>
          <ac:spMkLst>
            <pc:docMk/>
            <pc:sldMk cId="2705181205" sldId="2146848296"/>
            <ac:spMk id="6" creationId="{8C00C474-54F8-D581-1046-4A6EF8F561E4}"/>
          </ac:spMkLst>
        </pc:spChg>
      </pc:sldChg>
      <pc:sldChg chg="addSp delSp modSp add mod">
        <pc:chgData name="Benitha Eliasson" userId="b727449b-8a5e-4473-8658-e2aefaf969a0" providerId="ADAL" clId="{2AC9CEDD-D6A8-47AA-BC60-60C33E51226D}" dt="2024-12-04T06:47:01.231" v="326" actId="478"/>
        <pc:sldMkLst>
          <pc:docMk/>
          <pc:sldMk cId="2818668655" sldId="2147473097"/>
        </pc:sldMkLst>
        <pc:spChg chg="mod">
          <ac:chgData name="Benitha Eliasson" userId="b727449b-8a5e-4473-8658-e2aefaf969a0" providerId="ADAL" clId="{2AC9CEDD-D6A8-47AA-BC60-60C33E51226D}" dt="2024-12-03T09:43:41.261" v="135" actId="1076"/>
          <ac:spMkLst>
            <pc:docMk/>
            <pc:sldMk cId="2818668655" sldId="2147473097"/>
            <ac:spMk id="2" creationId="{565B54B6-75BC-C823-8809-90C47C137DDA}"/>
          </ac:spMkLst>
        </pc:spChg>
        <pc:spChg chg="add mod">
          <ac:chgData name="Benitha Eliasson" userId="b727449b-8a5e-4473-8658-e2aefaf969a0" providerId="ADAL" clId="{2AC9CEDD-D6A8-47AA-BC60-60C33E51226D}" dt="2024-12-03T09:43:44.527" v="136" actId="1076"/>
          <ac:spMkLst>
            <pc:docMk/>
            <pc:sldMk cId="2818668655" sldId="2147473097"/>
            <ac:spMk id="3" creationId="{8F96DAE2-3328-B41C-4A2A-317DEF0520E3}"/>
          </ac:spMkLst>
        </pc:spChg>
        <pc:spChg chg="add mod">
          <ac:chgData name="Benitha Eliasson" userId="b727449b-8a5e-4473-8658-e2aefaf969a0" providerId="ADAL" clId="{2AC9CEDD-D6A8-47AA-BC60-60C33E51226D}" dt="2024-12-03T09:43:38.331" v="134" actId="1076"/>
          <ac:spMkLst>
            <pc:docMk/>
            <pc:sldMk cId="2818668655" sldId="2147473097"/>
            <ac:spMk id="5" creationId="{5D70210E-6190-BB7E-0A56-E52AD62CCC15}"/>
          </ac:spMkLst>
        </pc:spChg>
        <pc:picChg chg="add del mod">
          <ac:chgData name="Benitha Eliasson" userId="b727449b-8a5e-4473-8658-e2aefaf969a0" providerId="ADAL" clId="{2AC9CEDD-D6A8-47AA-BC60-60C33E51226D}" dt="2024-12-04T06:47:01.231" v="326" actId="478"/>
          <ac:picMkLst>
            <pc:docMk/>
            <pc:sldMk cId="2818668655" sldId="2147473097"/>
            <ac:picMk id="7" creationId="{B548F1F8-D7D0-D207-9E84-44D2ECB9ABEF}"/>
          </ac:picMkLst>
        </pc:picChg>
      </pc:sldChg>
      <pc:sldChg chg="add del">
        <pc:chgData name="Benitha Eliasson" userId="b727449b-8a5e-4473-8658-e2aefaf969a0" providerId="ADAL" clId="{2AC9CEDD-D6A8-47AA-BC60-60C33E51226D}" dt="2024-12-03T09:52:49.289" v="303" actId="47"/>
        <pc:sldMkLst>
          <pc:docMk/>
          <pc:sldMk cId="3325459151" sldId="2147473098"/>
        </pc:sldMkLst>
      </pc:sldChg>
      <pc:sldChg chg="modSp mod modNotesTx">
        <pc:chgData name="Benitha Eliasson" userId="b727449b-8a5e-4473-8658-e2aefaf969a0" providerId="ADAL" clId="{2AC9CEDD-D6A8-47AA-BC60-60C33E51226D}" dt="2024-12-03T09:45:42.469" v="159" actId="404"/>
        <pc:sldMkLst>
          <pc:docMk/>
          <pc:sldMk cId="0" sldId="2147478242"/>
        </pc:sldMkLst>
        <pc:spChg chg="mod">
          <ac:chgData name="Benitha Eliasson" userId="b727449b-8a5e-4473-8658-e2aefaf969a0" providerId="ADAL" clId="{2AC9CEDD-D6A8-47AA-BC60-60C33E51226D}" dt="2024-12-03T09:45:20.762" v="154" actId="255"/>
          <ac:spMkLst>
            <pc:docMk/>
            <pc:sldMk cId="0" sldId="2147478242"/>
            <ac:spMk id="2" creationId="{64594422-A05B-3CBD-E54D-B50A2AA4DE46}"/>
          </ac:spMkLst>
        </pc:spChg>
        <pc:spChg chg="mod">
          <ac:chgData name="Benitha Eliasson" userId="b727449b-8a5e-4473-8658-e2aefaf969a0" providerId="ADAL" clId="{2AC9CEDD-D6A8-47AA-BC60-60C33E51226D}" dt="2024-12-03T09:45:33.497" v="157" actId="14100"/>
          <ac:spMkLst>
            <pc:docMk/>
            <pc:sldMk cId="0" sldId="2147478242"/>
            <ac:spMk id="7" creationId="{565430B9-EA6B-4572-1A4E-4EA8E9B12559}"/>
          </ac:spMkLst>
        </pc:spChg>
      </pc:sldChg>
      <pc:sldChg chg="modSp mod">
        <pc:chgData name="Benitha Eliasson" userId="b727449b-8a5e-4473-8658-e2aefaf969a0" providerId="ADAL" clId="{2AC9CEDD-D6A8-47AA-BC60-60C33E51226D}" dt="2024-12-03T09:46:05.690" v="162" actId="1076"/>
        <pc:sldMkLst>
          <pc:docMk/>
          <pc:sldMk cId="3687806359" sldId="2147478243"/>
        </pc:sldMkLst>
        <pc:spChg chg="mod">
          <ac:chgData name="Benitha Eliasson" userId="b727449b-8a5e-4473-8658-e2aefaf969a0" providerId="ADAL" clId="{2AC9CEDD-D6A8-47AA-BC60-60C33E51226D}" dt="2024-12-03T09:46:05.690" v="162" actId="1076"/>
          <ac:spMkLst>
            <pc:docMk/>
            <pc:sldMk cId="3687806359" sldId="2147478243"/>
            <ac:spMk id="3" creationId="{EA6A2456-4825-0207-A486-1151F5196001}"/>
          </ac:spMkLst>
        </pc:spChg>
      </pc:sldChg>
      <pc:sldChg chg="modSp mod">
        <pc:chgData name="Benitha Eliasson" userId="b727449b-8a5e-4473-8658-e2aefaf969a0" providerId="ADAL" clId="{2AC9CEDD-D6A8-47AA-BC60-60C33E51226D}" dt="2024-12-03T09:47:18.813" v="181" actId="207"/>
        <pc:sldMkLst>
          <pc:docMk/>
          <pc:sldMk cId="0" sldId="2147478244"/>
        </pc:sldMkLst>
        <pc:spChg chg="mod">
          <ac:chgData name="Benitha Eliasson" userId="b727449b-8a5e-4473-8658-e2aefaf969a0" providerId="ADAL" clId="{2AC9CEDD-D6A8-47AA-BC60-60C33E51226D}" dt="2024-12-03T09:46:58.440" v="174" actId="404"/>
          <ac:spMkLst>
            <pc:docMk/>
            <pc:sldMk cId="0" sldId="2147478244"/>
            <ac:spMk id="3" creationId="{5DEBD92B-D302-91CE-8D74-B6606B10C9EA}"/>
          </ac:spMkLst>
        </pc:spChg>
        <pc:spChg chg="mod">
          <ac:chgData name="Benitha Eliasson" userId="b727449b-8a5e-4473-8658-e2aefaf969a0" providerId="ADAL" clId="{2AC9CEDD-D6A8-47AA-BC60-60C33E51226D}" dt="2024-12-03T09:47:18.813" v="181" actId="207"/>
          <ac:spMkLst>
            <pc:docMk/>
            <pc:sldMk cId="0" sldId="2147478244"/>
            <ac:spMk id="4" creationId="{8185D742-5110-2D87-60E4-EE4939C9B643}"/>
          </ac:spMkLst>
        </pc:spChg>
      </pc:sldChg>
      <pc:sldChg chg="del modNotesTx">
        <pc:chgData name="Benitha Eliasson" userId="b727449b-8a5e-4473-8658-e2aefaf969a0" providerId="ADAL" clId="{2AC9CEDD-D6A8-47AA-BC60-60C33E51226D}" dt="2024-12-03T09:45:08.016" v="153" actId="47"/>
        <pc:sldMkLst>
          <pc:docMk/>
          <pc:sldMk cId="1898546683" sldId="2147478245"/>
        </pc:sldMkLst>
      </pc:sldChg>
      <pc:sldChg chg="addSp delSp modSp add mod modNotesTx">
        <pc:chgData name="Benitha Eliasson" userId="b727449b-8a5e-4473-8658-e2aefaf969a0" providerId="ADAL" clId="{2AC9CEDD-D6A8-47AA-BC60-60C33E51226D}" dt="2024-12-04T06:47:08.182" v="331" actId="478"/>
        <pc:sldMkLst>
          <pc:docMk/>
          <pc:sldMk cId="79874920" sldId="2147478246"/>
        </pc:sldMkLst>
        <pc:spChg chg="mod">
          <ac:chgData name="Benitha Eliasson" userId="b727449b-8a5e-4473-8658-e2aefaf969a0" providerId="ADAL" clId="{2AC9CEDD-D6A8-47AA-BC60-60C33E51226D}" dt="2024-12-03T09:44:36.297" v="146" actId="1076"/>
          <ac:spMkLst>
            <pc:docMk/>
            <pc:sldMk cId="79874920" sldId="2147478246"/>
            <ac:spMk id="3" creationId="{38B63607-F974-DF1D-AA6A-4916D79F7FFF}"/>
          </ac:spMkLst>
        </pc:spChg>
        <pc:spChg chg="mod">
          <ac:chgData name="Benitha Eliasson" userId="b727449b-8a5e-4473-8658-e2aefaf969a0" providerId="ADAL" clId="{2AC9CEDD-D6A8-47AA-BC60-60C33E51226D}" dt="2024-12-03T09:44:49.634" v="150" actId="948"/>
          <ac:spMkLst>
            <pc:docMk/>
            <pc:sldMk cId="79874920" sldId="2147478246"/>
            <ac:spMk id="4" creationId="{71C35172-2E9D-C559-D0C5-42671846B3D0}"/>
          </ac:spMkLst>
        </pc:spChg>
        <pc:picChg chg="add del mod">
          <ac:chgData name="Benitha Eliasson" userId="b727449b-8a5e-4473-8658-e2aefaf969a0" providerId="ADAL" clId="{2AC9CEDD-D6A8-47AA-BC60-60C33E51226D}" dt="2024-12-04T06:47:06.050" v="330" actId="478"/>
          <ac:picMkLst>
            <pc:docMk/>
            <pc:sldMk cId="79874920" sldId="2147478246"/>
            <ac:picMk id="2" creationId="{7340DFB6-D849-8FD0-03A3-B8564C3BD18D}"/>
          </ac:picMkLst>
        </pc:picChg>
        <pc:picChg chg="add del mod modCrop">
          <ac:chgData name="Benitha Eliasson" userId="b727449b-8a5e-4473-8658-e2aefaf969a0" providerId="ADAL" clId="{2AC9CEDD-D6A8-47AA-BC60-60C33E51226D}" dt="2024-12-04T06:47:08.182" v="331" actId="478"/>
          <ac:picMkLst>
            <pc:docMk/>
            <pc:sldMk cId="79874920" sldId="2147478246"/>
            <ac:picMk id="6" creationId="{2AA7FFBB-8C16-0581-8C2A-30ACB16F4570}"/>
          </ac:picMkLst>
        </pc:picChg>
      </pc:sldChg>
      <pc:sldChg chg="del">
        <pc:chgData name="Benitha Eliasson" userId="b727449b-8a5e-4473-8658-e2aefaf969a0" providerId="ADAL" clId="{2AC9CEDD-D6A8-47AA-BC60-60C33E51226D}" dt="2024-12-03T09:43:48.226" v="137" actId="47"/>
        <pc:sldMkLst>
          <pc:docMk/>
          <pc:sldMk cId="160714604" sldId="2147478246"/>
        </pc:sldMkLst>
      </pc:sldChg>
      <pc:sldChg chg="add del">
        <pc:chgData name="Benitha Eliasson" userId="b727449b-8a5e-4473-8658-e2aefaf969a0" providerId="ADAL" clId="{2AC9CEDD-D6A8-47AA-BC60-60C33E51226D}" dt="2024-12-03T09:43:53.681" v="139"/>
        <pc:sldMkLst>
          <pc:docMk/>
          <pc:sldMk cId="1154606339" sldId="2147478246"/>
        </pc:sldMkLst>
      </pc:sldChg>
      <pc:sldChg chg="modSp add del mod">
        <pc:chgData name="Benitha Eliasson" userId="b727449b-8a5e-4473-8658-e2aefaf969a0" providerId="ADAL" clId="{2AC9CEDD-D6A8-47AA-BC60-60C33E51226D}" dt="2024-12-03T09:48:26.094" v="242" actId="47"/>
        <pc:sldMkLst>
          <pc:docMk/>
          <pc:sldMk cId="1139295366" sldId="2147478247"/>
        </pc:sldMkLst>
        <pc:spChg chg="mod">
          <ac:chgData name="Benitha Eliasson" userId="b727449b-8a5e-4473-8658-e2aefaf969a0" providerId="ADAL" clId="{2AC9CEDD-D6A8-47AA-BC60-60C33E51226D}" dt="2024-12-03T09:48:03.944" v="238" actId="20577"/>
          <ac:spMkLst>
            <pc:docMk/>
            <pc:sldMk cId="1139295366" sldId="2147478247"/>
            <ac:spMk id="2" creationId="{7DAF08A3-973B-3630-665C-7B29A78604DC}"/>
          </ac:spMkLst>
        </pc:spChg>
        <pc:spChg chg="mod">
          <ac:chgData name="Benitha Eliasson" userId="b727449b-8a5e-4473-8658-e2aefaf969a0" providerId="ADAL" clId="{2AC9CEDD-D6A8-47AA-BC60-60C33E51226D}" dt="2024-12-03T09:48:09.472" v="240" actId="1076"/>
          <ac:spMkLst>
            <pc:docMk/>
            <pc:sldMk cId="1139295366" sldId="2147478247"/>
            <ac:spMk id="3" creationId="{61660C1C-4914-EC3D-7E52-B405CBE22907}"/>
          </ac:spMkLst>
        </pc:spChg>
      </pc:sldChg>
      <pc:sldChg chg="addSp delSp modSp mod">
        <pc:chgData name="Benitha Eliasson" userId="b727449b-8a5e-4473-8658-e2aefaf969a0" providerId="ADAL" clId="{2AC9CEDD-D6A8-47AA-BC60-60C33E51226D}" dt="2024-12-04T06:47:03.159" v="328" actId="1076"/>
        <pc:sldMkLst>
          <pc:docMk/>
          <pc:sldMk cId="4168467542" sldId="2147478248"/>
        </pc:sldMkLst>
        <pc:spChg chg="del mod">
          <ac:chgData name="Benitha Eliasson" userId="b727449b-8a5e-4473-8658-e2aefaf969a0" providerId="ADAL" clId="{2AC9CEDD-D6A8-47AA-BC60-60C33E51226D}" dt="2024-12-03T09:50:59.867" v="288" actId="478"/>
          <ac:spMkLst>
            <pc:docMk/>
            <pc:sldMk cId="4168467542" sldId="2147478248"/>
            <ac:spMk id="2" creationId="{D595D91A-8B51-E44A-EF35-D1548E99FA05}"/>
          </ac:spMkLst>
        </pc:spChg>
        <pc:spChg chg="del">
          <ac:chgData name="Benitha Eliasson" userId="b727449b-8a5e-4473-8658-e2aefaf969a0" providerId="ADAL" clId="{2AC9CEDD-D6A8-47AA-BC60-60C33E51226D}" dt="2024-12-03T09:48:31.014" v="244" actId="478"/>
          <ac:spMkLst>
            <pc:docMk/>
            <pc:sldMk cId="4168467542" sldId="2147478248"/>
            <ac:spMk id="3" creationId="{519CA4EE-7120-A07D-35E0-76AF4ED687EA}"/>
          </ac:spMkLst>
        </pc:spChg>
        <pc:spChg chg="add del mod">
          <ac:chgData name="Benitha Eliasson" userId="b727449b-8a5e-4473-8658-e2aefaf969a0" providerId="ADAL" clId="{2AC9CEDD-D6A8-47AA-BC60-60C33E51226D}" dt="2024-12-03T09:48:33.622" v="246" actId="478"/>
          <ac:spMkLst>
            <pc:docMk/>
            <pc:sldMk cId="4168467542" sldId="2147478248"/>
            <ac:spMk id="5" creationId="{633EFF52-7E3A-40A0-ECA2-FF62E286CAC7}"/>
          </ac:spMkLst>
        </pc:spChg>
        <pc:spChg chg="del">
          <ac:chgData name="Benitha Eliasson" userId="b727449b-8a5e-4473-8658-e2aefaf969a0" providerId="ADAL" clId="{2AC9CEDD-D6A8-47AA-BC60-60C33E51226D}" dt="2024-12-03T09:48:28.734" v="243" actId="478"/>
          <ac:spMkLst>
            <pc:docMk/>
            <pc:sldMk cId="4168467542" sldId="2147478248"/>
            <ac:spMk id="6" creationId="{1B73E157-B357-4E50-D7EB-9091C708C934}"/>
          </ac:spMkLst>
        </pc:spChg>
        <pc:spChg chg="add mod">
          <ac:chgData name="Benitha Eliasson" userId="b727449b-8a5e-4473-8658-e2aefaf969a0" providerId="ADAL" clId="{2AC9CEDD-D6A8-47AA-BC60-60C33E51226D}" dt="2024-12-03T09:52:10.046" v="295" actId="1076"/>
          <ac:spMkLst>
            <pc:docMk/>
            <pc:sldMk cId="4168467542" sldId="2147478248"/>
            <ac:spMk id="9" creationId="{F190C028-0196-0A43-4734-AB77A262F817}"/>
          </ac:spMkLst>
        </pc:spChg>
        <pc:spChg chg="add del mod">
          <ac:chgData name="Benitha Eliasson" userId="b727449b-8a5e-4473-8658-e2aefaf969a0" providerId="ADAL" clId="{2AC9CEDD-D6A8-47AA-BC60-60C33E51226D}" dt="2024-12-03T09:51:03.109" v="289" actId="478"/>
          <ac:spMkLst>
            <pc:docMk/>
            <pc:sldMk cId="4168467542" sldId="2147478248"/>
            <ac:spMk id="11" creationId="{F1AEC585-F1C6-FDA5-12D0-B876A9BB0A2B}"/>
          </ac:spMkLst>
        </pc:spChg>
        <pc:picChg chg="add del mod">
          <ac:chgData name="Benitha Eliasson" userId="b727449b-8a5e-4473-8658-e2aefaf969a0" providerId="ADAL" clId="{2AC9CEDD-D6A8-47AA-BC60-60C33E51226D}" dt="2024-12-04T06:47:03.159" v="328" actId="1076"/>
          <ac:picMkLst>
            <pc:docMk/>
            <pc:sldMk cId="4168467542" sldId="2147478248"/>
            <ac:picMk id="2" creationId="{A6F2154B-4F0A-BFAE-2B64-C920A2B9A49D}"/>
          </ac:picMkLst>
        </pc:picChg>
        <pc:picChg chg="add mod">
          <ac:chgData name="Benitha Eliasson" userId="b727449b-8a5e-4473-8658-e2aefaf969a0" providerId="ADAL" clId="{2AC9CEDD-D6A8-47AA-BC60-60C33E51226D}" dt="2024-12-03T09:52:11.824" v="296" actId="1076"/>
          <ac:picMkLst>
            <pc:docMk/>
            <pc:sldMk cId="4168467542" sldId="2147478248"/>
            <ac:picMk id="8" creationId="{B6E3F361-AAF6-CC89-99CF-C34366A72214}"/>
          </ac:picMkLst>
        </pc:picChg>
      </pc:sldChg>
    </pc:docChg>
  </pc:docChgLst>
  <pc:docChgLst>
    <pc:chgData name="Johanna Luttu" userId="b9a8a9c2-6972-4f3d-a2dd-13b775ee5df9" providerId="ADAL" clId="{69CC67DD-DA81-4076-9023-541DA2B29280}"/>
    <pc:docChg chg="custSel addSld delSld modSld sldOrd delMainMaster">
      <pc:chgData name="Johanna Luttu" userId="b9a8a9c2-6972-4f3d-a2dd-13b775ee5df9" providerId="ADAL" clId="{69CC67DD-DA81-4076-9023-541DA2B29280}" dt="2024-10-29T13:12:54.915" v="510" actId="1076"/>
      <pc:docMkLst>
        <pc:docMk/>
      </pc:docMkLst>
      <pc:sldChg chg="modNotesTx">
        <pc:chgData name="Johanna Luttu" userId="b9a8a9c2-6972-4f3d-a2dd-13b775ee5df9" providerId="ADAL" clId="{69CC67DD-DA81-4076-9023-541DA2B29280}" dt="2024-10-29T08:48:43.932" v="227" actId="20577"/>
        <pc:sldMkLst>
          <pc:docMk/>
          <pc:sldMk cId="0" sldId="275"/>
        </pc:sldMkLst>
      </pc:sldChg>
      <pc:sldChg chg="del">
        <pc:chgData name="Johanna Luttu" userId="b9a8a9c2-6972-4f3d-a2dd-13b775ee5df9" providerId="ADAL" clId="{69CC67DD-DA81-4076-9023-541DA2B29280}" dt="2024-10-29T08:49:49.994" v="228" actId="2696"/>
        <pc:sldMkLst>
          <pc:docMk/>
          <pc:sldMk cId="3613663130" sldId="331"/>
        </pc:sldMkLst>
      </pc:sldChg>
      <pc:sldChg chg="modSp del mod">
        <pc:chgData name="Johanna Luttu" userId="b9a8a9c2-6972-4f3d-a2dd-13b775ee5df9" providerId="ADAL" clId="{69CC67DD-DA81-4076-9023-541DA2B29280}" dt="2024-10-29T13:12:11.286" v="500" actId="2696"/>
        <pc:sldMkLst>
          <pc:docMk/>
          <pc:sldMk cId="1294491791" sldId="349"/>
        </pc:sldMkLst>
        <pc:spChg chg="mod">
          <ac:chgData name="Johanna Luttu" userId="b9a8a9c2-6972-4f3d-a2dd-13b775ee5df9" providerId="ADAL" clId="{69CC67DD-DA81-4076-9023-541DA2B29280}" dt="2024-10-28T07:47:34.395" v="157" actId="20577"/>
          <ac:spMkLst>
            <pc:docMk/>
            <pc:sldMk cId="1294491791" sldId="349"/>
            <ac:spMk id="3" creationId="{00000000-0000-0000-0000-000000000000}"/>
          </ac:spMkLst>
        </pc:spChg>
      </pc:sldChg>
      <pc:sldChg chg="addSp delSp modSp mod">
        <pc:chgData name="Johanna Luttu" userId="b9a8a9c2-6972-4f3d-a2dd-13b775ee5df9" providerId="ADAL" clId="{69CC67DD-DA81-4076-9023-541DA2B29280}" dt="2024-10-28T14:56:05.710" v="186" actId="1076"/>
        <pc:sldMkLst>
          <pc:docMk/>
          <pc:sldMk cId="73751859" sldId="357"/>
        </pc:sldMkLst>
        <pc:spChg chg="mod">
          <ac:chgData name="Johanna Luttu" userId="b9a8a9c2-6972-4f3d-a2dd-13b775ee5df9" providerId="ADAL" clId="{69CC67DD-DA81-4076-9023-541DA2B29280}" dt="2024-10-28T14:56:05.710" v="186" actId="1076"/>
          <ac:spMkLst>
            <pc:docMk/>
            <pc:sldMk cId="73751859" sldId="357"/>
            <ac:spMk id="3" creationId="{28976227-BE65-9450-DAA3-383265D47323}"/>
          </ac:spMkLst>
        </pc:spChg>
        <pc:spChg chg="del mod">
          <ac:chgData name="Johanna Luttu" userId="b9a8a9c2-6972-4f3d-a2dd-13b775ee5df9" providerId="ADAL" clId="{69CC67DD-DA81-4076-9023-541DA2B29280}" dt="2024-10-28T14:52:56.741" v="165" actId="931"/>
          <ac:spMkLst>
            <pc:docMk/>
            <pc:sldMk cId="73751859" sldId="357"/>
            <ac:spMk id="8" creationId="{3D0FFE7A-8A69-08DB-66B9-09FE1861E350}"/>
          </ac:spMkLst>
        </pc:spChg>
        <pc:spChg chg="add del mod">
          <ac:chgData name="Johanna Luttu" userId="b9a8a9c2-6972-4f3d-a2dd-13b775ee5df9" providerId="ADAL" clId="{69CC67DD-DA81-4076-9023-541DA2B29280}" dt="2024-10-28T14:55:21.007" v="173" actId="478"/>
          <ac:spMkLst>
            <pc:docMk/>
            <pc:sldMk cId="73751859" sldId="357"/>
            <ac:spMk id="9" creationId="{6FD957F0-41E0-A23E-A357-1287BD892484}"/>
          </ac:spMkLst>
        </pc:spChg>
        <pc:picChg chg="add del mod">
          <ac:chgData name="Johanna Luttu" userId="b9a8a9c2-6972-4f3d-a2dd-13b775ee5df9" providerId="ADAL" clId="{69CC67DD-DA81-4076-9023-541DA2B29280}" dt="2024-10-28T14:55:17.040" v="171" actId="478"/>
          <ac:picMkLst>
            <pc:docMk/>
            <pc:sldMk cId="73751859" sldId="357"/>
            <ac:picMk id="4" creationId="{16C60250-CA4D-BA56-3209-7B0FCB6EE4C3}"/>
          </ac:picMkLst>
        </pc:picChg>
        <pc:picChg chg="add mod">
          <ac:chgData name="Johanna Luttu" userId="b9a8a9c2-6972-4f3d-a2dd-13b775ee5df9" providerId="ADAL" clId="{69CC67DD-DA81-4076-9023-541DA2B29280}" dt="2024-10-28T14:55:50.776" v="183" actId="14100"/>
          <ac:picMkLst>
            <pc:docMk/>
            <pc:sldMk cId="73751859" sldId="357"/>
            <ac:picMk id="6" creationId="{0F3A158C-BB4C-72A3-267B-E51E9AE5B596}"/>
          </ac:picMkLst>
        </pc:picChg>
      </pc:sldChg>
      <pc:sldChg chg="del">
        <pc:chgData name="Johanna Luttu" userId="b9a8a9c2-6972-4f3d-a2dd-13b775ee5df9" providerId="ADAL" clId="{69CC67DD-DA81-4076-9023-541DA2B29280}" dt="2024-10-28T07:39:28.001" v="57" actId="2696"/>
        <pc:sldMkLst>
          <pc:docMk/>
          <pc:sldMk cId="0" sldId="15842"/>
        </pc:sldMkLst>
      </pc:sldChg>
      <pc:sldChg chg="modNotesTx">
        <pc:chgData name="Johanna Luttu" userId="b9a8a9c2-6972-4f3d-a2dd-13b775ee5df9" providerId="ADAL" clId="{69CC67DD-DA81-4076-9023-541DA2B29280}" dt="2024-10-29T08:44:25.841" v="187"/>
        <pc:sldMkLst>
          <pc:docMk/>
          <pc:sldMk cId="0" sldId="2147478242"/>
        </pc:sldMkLst>
      </pc:sldChg>
      <pc:sldChg chg="delSp modSp new mod modNotesTx">
        <pc:chgData name="Johanna Luttu" userId="b9a8a9c2-6972-4f3d-a2dd-13b775ee5df9" providerId="ADAL" clId="{69CC67DD-DA81-4076-9023-541DA2B29280}" dt="2024-10-29T08:53:37.795" v="429" actId="20577"/>
        <pc:sldMkLst>
          <pc:docMk/>
          <pc:sldMk cId="1898546683" sldId="2147478245"/>
        </pc:sldMkLst>
        <pc:spChg chg="del mod">
          <ac:chgData name="Johanna Luttu" userId="b9a8a9c2-6972-4f3d-a2dd-13b775ee5df9" providerId="ADAL" clId="{69CC67DD-DA81-4076-9023-541DA2B29280}" dt="2024-10-28T07:46:06.162" v="128" actId="478"/>
          <ac:spMkLst>
            <pc:docMk/>
            <pc:sldMk cId="1898546683" sldId="2147478245"/>
            <ac:spMk id="2" creationId="{68AE7BC5-6CFA-6D44-B63A-40D3FE21E417}"/>
          </ac:spMkLst>
        </pc:spChg>
        <pc:spChg chg="mod">
          <ac:chgData name="Johanna Luttu" userId="b9a8a9c2-6972-4f3d-a2dd-13b775ee5df9" providerId="ADAL" clId="{69CC67DD-DA81-4076-9023-541DA2B29280}" dt="2024-10-28T07:46:22.590" v="132" actId="1076"/>
          <ac:spMkLst>
            <pc:docMk/>
            <pc:sldMk cId="1898546683" sldId="2147478245"/>
            <ac:spMk id="3" creationId="{09057463-D84B-BF93-320D-C629CFBEBC89}"/>
          </ac:spMkLst>
        </pc:spChg>
        <pc:spChg chg="mod">
          <ac:chgData name="Johanna Luttu" userId="b9a8a9c2-6972-4f3d-a2dd-13b775ee5df9" providerId="ADAL" clId="{69CC67DD-DA81-4076-9023-541DA2B29280}" dt="2024-10-29T08:53:06.885" v="325" actId="20577"/>
          <ac:spMkLst>
            <pc:docMk/>
            <pc:sldMk cId="1898546683" sldId="2147478245"/>
            <ac:spMk id="4" creationId="{7A694ABE-5D68-98D8-8F1F-8F6CD4A9B9F6}"/>
          </ac:spMkLst>
        </pc:spChg>
      </pc:sldChg>
      <pc:sldChg chg="modSp mod ord">
        <pc:chgData name="Johanna Luttu" userId="b9a8a9c2-6972-4f3d-a2dd-13b775ee5df9" providerId="ADAL" clId="{69CC67DD-DA81-4076-9023-541DA2B29280}" dt="2024-10-29T13:12:54.915" v="510" actId="1076"/>
        <pc:sldMkLst>
          <pc:docMk/>
          <pc:sldMk cId="160714604" sldId="2147478246"/>
        </pc:sldMkLst>
        <pc:spChg chg="mod">
          <ac:chgData name="Johanna Luttu" userId="b9a8a9c2-6972-4f3d-a2dd-13b775ee5df9" providerId="ADAL" clId="{69CC67DD-DA81-4076-9023-541DA2B29280}" dt="2024-10-29T13:12:54.915" v="510" actId="1076"/>
          <ac:spMkLst>
            <pc:docMk/>
            <pc:sldMk cId="160714604" sldId="2147478246"/>
            <ac:spMk id="2" creationId="{565B54B6-75BC-C823-8809-90C47C137DDA}"/>
          </ac:spMkLst>
        </pc:spChg>
      </pc:sldChg>
      <pc:sldMasterChg chg="delSldLayout">
        <pc:chgData name="Johanna Luttu" userId="b9a8a9c2-6972-4f3d-a2dd-13b775ee5df9" providerId="ADAL" clId="{69CC67DD-DA81-4076-9023-541DA2B29280}" dt="2024-10-28T07:39:28.001" v="57" actId="2696"/>
        <pc:sldMasterMkLst>
          <pc:docMk/>
          <pc:sldMasterMk cId="275828757" sldId="2147483648"/>
        </pc:sldMasterMkLst>
        <pc:sldLayoutChg chg="del">
          <pc:chgData name="Johanna Luttu" userId="b9a8a9c2-6972-4f3d-a2dd-13b775ee5df9" providerId="ADAL" clId="{69CC67DD-DA81-4076-9023-541DA2B29280}" dt="2024-10-28T07:39:28.001" v="57" actId="2696"/>
          <pc:sldLayoutMkLst>
            <pc:docMk/>
            <pc:sldMasterMk cId="275828757" sldId="2147483648"/>
            <pc:sldLayoutMk cId="690131524" sldId="2147483656"/>
          </pc:sldLayoutMkLst>
        </pc:sldLayoutChg>
      </pc:sldMasterChg>
      <pc:sldMasterChg chg="del delSldLayout">
        <pc:chgData name="Johanna Luttu" userId="b9a8a9c2-6972-4f3d-a2dd-13b775ee5df9" providerId="ADAL" clId="{69CC67DD-DA81-4076-9023-541DA2B29280}" dt="2024-10-29T08:49:49.994" v="228" actId="2696"/>
        <pc:sldMasterMkLst>
          <pc:docMk/>
          <pc:sldMasterMk cId="3636145392" sldId="2147483678"/>
        </pc:sldMasterMkLst>
        <pc:sldLayoutChg chg="del">
          <pc:chgData name="Johanna Luttu" userId="b9a8a9c2-6972-4f3d-a2dd-13b775ee5df9" providerId="ADAL" clId="{69CC67DD-DA81-4076-9023-541DA2B29280}" dt="2024-10-29T08:49:49.994" v="228" actId="2696"/>
          <pc:sldLayoutMkLst>
            <pc:docMk/>
            <pc:sldMasterMk cId="3636145392" sldId="2147483678"/>
            <pc:sldLayoutMk cId="18365618" sldId="2147483679"/>
          </pc:sldLayoutMkLst>
        </pc:sldLayoutChg>
        <pc:sldLayoutChg chg="del">
          <pc:chgData name="Johanna Luttu" userId="b9a8a9c2-6972-4f3d-a2dd-13b775ee5df9" providerId="ADAL" clId="{69CC67DD-DA81-4076-9023-541DA2B29280}" dt="2024-10-29T08:49:49.994" v="228" actId="2696"/>
          <pc:sldLayoutMkLst>
            <pc:docMk/>
            <pc:sldMasterMk cId="3636145392" sldId="2147483678"/>
            <pc:sldLayoutMk cId="2703317344" sldId="2147483680"/>
          </pc:sldLayoutMkLst>
        </pc:sldLayoutChg>
        <pc:sldLayoutChg chg="del">
          <pc:chgData name="Johanna Luttu" userId="b9a8a9c2-6972-4f3d-a2dd-13b775ee5df9" providerId="ADAL" clId="{69CC67DD-DA81-4076-9023-541DA2B29280}" dt="2024-10-29T08:49:49.994" v="228" actId="2696"/>
          <pc:sldLayoutMkLst>
            <pc:docMk/>
            <pc:sldMasterMk cId="3636145392" sldId="2147483678"/>
            <pc:sldLayoutMk cId="3474689075" sldId="2147483681"/>
          </pc:sldLayoutMkLst>
        </pc:sldLayoutChg>
        <pc:sldLayoutChg chg="del">
          <pc:chgData name="Johanna Luttu" userId="b9a8a9c2-6972-4f3d-a2dd-13b775ee5df9" providerId="ADAL" clId="{69CC67DD-DA81-4076-9023-541DA2B29280}" dt="2024-10-29T08:49:49.994" v="228" actId="2696"/>
          <pc:sldLayoutMkLst>
            <pc:docMk/>
            <pc:sldMasterMk cId="3636145392" sldId="2147483678"/>
            <pc:sldLayoutMk cId="51530104" sldId="2147483682"/>
          </pc:sldLayoutMkLst>
        </pc:sldLayoutChg>
        <pc:sldLayoutChg chg="del">
          <pc:chgData name="Johanna Luttu" userId="b9a8a9c2-6972-4f3d-a2dd-13b775ee5df9" providerId="ADAL" clId="{69CC67DD-DA81-4076-9023-541DA2B29280}" dt="2024-10-29T08:49:49.994" v="228" actId="2696"/>
          <pc:sldLayoutMkLst>
            <pc:docMk/>
            <pc:sldMasterMk cId="3636145392" sldId="2147483678"/>
            <pc:sldLayoutMk cId="2571820388" sldId="2147483683"/>
          </pc:sldLayoutMkLst>
        </pc:sldLayoutChg>
        <pc:sldLayoutChg chg="del">
          <pc:chgData name="Johanna Luttu" userId="b9a8a9c2-6972-4f3d-a2dd-13b775ee5df9" providerId="ADAL" clId="{69CC67DD-DA81-4076-9023-541DA2B29280}" dt="2024-10-29T08:49:49.994" v="228" actId="2696"/>
          <pc:sldLayoutMkLst>
            <pc:docMk/>
            <pc:sldMasterMk cId="3636145392" sldId="2147483678"/>
            <pc:sldLayoutMk cId="3305346578" sldId="2147483684"/>
          </pc:sldLayoutMkLst>
        </pc:sldLayoutChg>
        <pc:sldLayoutChg chg="del">
          <pc:chgData name="Johanna Luttu" userId="b9a8a9c2-6972-4f3d-a2dd-13b775ee5df9" providerId="ADAL" clId="{69CC67DD-DA81-4076-9023-541DA2B29280}" dt="2024-10-29T08:49:49.994" v="228" actId="2696"/>
          <pc:sldLayoutMkLst>
            <pc:docMk/>
            <pc:sldMasterMk cId="3636145392" sldId="2147483678"/>
            <pc:sldLayoutMk cId="3534003041" sldId="2147483685"/>
          </pc:sldLayoutMkLst>
        </pc:sldLayoutChg>
        <pc:sldLayoutChg chg="del">
          <pc:chgData name="Johanna Luttu" userId="b9a8a9c2-6972-4f3d-a2dd-13b775ee5df9" providerId="ADAL" clId="{69CC67DD-DA81-4076-9023-541DA2B29280}" dt="2024-10-29T08:49:49.994" v="228" actId="2696"/>
          <pc:sldLayoutMkLst>
            <pc:docMk/>
            <pc:sldMasterMk cId="3636145392" sldId="2147483678"/>
            <pc:sldLayoutMk cId="882977983" sldId="2147483686"/>
          </pc:sldLayoutMkLst>
        </pc:sldLayoutChg>
      </pc:sldMasterChg>
    </pc:docChg>
  </pc:docChgLst>
  <pc:docChgLst>
    <pc:chgData name="Johanna Luttu" userId="b9a8a9c2-6972-4f3d-a2dd-13b775ee5df9" providerId="ADAL" clId="{29567C46-52B3-44FD-9B70-C71074F4F3BF}"/>
    <pc:docChg chg="custSel modSld">
      <pc:chgData name="Johanna Luttu" userId="b9a8a9c2-6972-4f3d-a2dd-13b775ee5df9" providerId="ADAL" clId="{29567C46-52B3-44FD-9B70-C71074F4F3BF}" dt="2024-10-11T14:15:39.595" v="124" actId="1076"/>
      <pc:docMkLst>
        <pc:docMk/>
      </pc:docMkLst>
      <pc:sldChg chg="delSp modSp mod delAnim modAnim">
        <pc:chgData name="Johanna Luttu" userId="b9a8a9c2-6972-4f3d-a2dd-13b775ee5df9" providerId="ADAL" clId="{29567C46-52B3-44FD-9B70-C71074F4F3BF}" dt="2024-10-11T14:13:00.627" v="57" actId="1076"/>
        <pc:sldMkLst>
          <pc:docMk/>
          <pc:sldMk cId="1294491791" sldId="349"/>
        </pc:sldMkLst>
        <pc:spChg chg="mod">
          <ac:chgData name="Johanna Luttu" userId="b9a8a9c2-6972-4f3d-a2dd-13b775ee5df9" providerId="ADAL" clId="{29567C46-52B3-44FD-9B70-C71074F4F3BF}" dt="2024-10-11T14:13:00.627" v="57" actId="1076"/>
          <ac:spMkLst>
            <pc:docMk/>
            <pc:sldMk cId="1294491791" sldId="349"/>
            <ac:spMk id="3" creationId="{00000000-0000-0000-0000-000000000000}"/>
          </ac:spMkLst>
        </pc:spChg>
        <pc:spChg chg="del mod">
          <ac:chgData name="Johanna Luttu" userId="b9a8a9c2-6972-4f3d-a2dd-13b775ee5df9" providerId="ADAL" clId="{29567C46-52B3-44FD-9B70-C71074F4F3BF}" dt="2024-10-11T14:12:46.098" v="52" actId="478"/>
          <ac:spMkLst>
            <pc:docMk/>
            <pc:sldMk cId="1294491791" sldId="349"/>
            <ac:spMk id="4" creationId="{00000000-0000-0000-0000-000000000000}"/>
          </ac:spMkLst>
        </pc:spChg>
      </pc:sldChg>
      <pc:sldChg chg="addSp delSp modSp mod">
        <pc:chgData name="Johanna Luttu" userId="b9a8a9c2-6972-4f3d-a2dd-13b775ee5df9" providerId="ADAL" clId="{29567C46-52B3-44FD-9B70-C71074F4F3BF}" dt="2024-10-11T14:15:39.595" v="124" actId="1076"/>
        <pc:sldMkLst>
          <pc:docMk/>
          <pc:sldMk cId="73751859" sldId="357"/>
        </pc:sldMkLst>
        <pc:spChg chg="del">
          <ac:chgData name="Johanna Luttu" userId="b9a8a9c2-6972-4f3d-a2dd-13b775ee5df9" providerId="ADAL" clId="{29567C46-52B3-44FD-9B70-C71074F4F3BF}" dt="2024-10-11T14:15:02.822" v="113" actId="931"/>
          <ac:spMkLst>
            <pc:docMk/>
            <pc:sldMk cId="73751859" sldId="357"/>
            <ac:spMk id="2" creationId="{341CDFE1-82AE-A6DD-ED06-EBF79532020C}"/>
          </ac:spMkLst>
        </pc:spChg>
        <pc:spChg chg="mod">
          <ac:chgData name="Johanna Luttu" userId="b9a8a9c2-6972-4f3d-a2dd-13b775ee5df9" providerId="ADAL" clId="{29567C46-52B3-44FD-9B70-C71074F4F3BF}" dt="2024-10-11T14:15:39.595" v="124" actId="1076"/>
          <ac:spMkLst>
            <pc:docMk/>
            <pc:sldMk cId="73751859" sldId="357"/>
            <ac:spMk id="3" creationId="{28976227-BE65-9450-DAA3-383265D47323}"/>
          </ac:spMkLst>
        </pc:spChg>
        <pc:spChg chg="del mod">
          <ac:chgData name="Johanna Luttu" userId="b9a8a9c2-6972-4f3d-a2dd-13b775ee5df9" providerId="ADAL" clId="{29567C46-52B3-44FD-9B70-C71074F4F3BF}" dt="2024-10-11T14:14:11.154" v="111" actId="478"/>
          <ac:spMkLst>
            <pc:docMk/>
            <pc:sldMk cId="73751859" sldId="357"/>
            <ac:spMk id="4" creationId="{B21E4C8D-9A9E-6159-1DDC-D9F046A0BE20}"/>
          </ac:spMkLst>
        </pc:spChg>
        <pc:spChg chg="add mod">
          <ac:chgData name="Johanna Luttu" userId="b9a8a9c2-6972-4f3d-a2dd-13b775ee5df9" providerId="ADAL" clId="{29567C46-52B3-44FD-9B70-C71074F4F3BF}" dt="2024-10-11T14:15:32.868" v="123" actId="478"/>
          <ac:spMkLst>
            <pc:docMk/>
            <pc:sldMk cId="73751859" sldId="357"/>
            <ac:spMk id="8" creationId="{3D0FFE7A-8A69-08DB-66B9-09FE1861E350}"/>
          </ac:spMkLst>
        </pc:spChg>
        <pc:picChg chg="add del mod">
          <ac:chgData name="Johanna Luttu" userId="b9a8a9c2-6972-4f3d-a2dd-13b775ee5df9" providerId="ADAL" clId="{29567C46-52B3-44FD-9B70-C71074F4F3BF}" dt="2024-10-11T14:15:32.868" v="123" actId="478"/>
          <ac:picMkLst>
            <pc:docMk/>
            <pc:sldMk cId="73751859" sldId="357"/>
            <ac:picMk id="6" creationId="{560939CB-F3AF-F57B-40DE-DF0003558D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66FF4449-B858-4A1E-8C1B-EFAC92836452}" type="datetimeFigureOut">
              <a:rPr lang="sv-SE" smtClean="0"/>
              <a:t>2024-12-04</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5"/>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83851C8-835D-4BF5-832D-95BBFBFE21DC}" type="slidenum">
              <a:rPr lang="sv-SE" smtClean="0"/>
              <a:t>‹#›</a:t>
            </a:fld>
            <a:endParaRPr lang="sv-SE"/>
          </a:p>
        </p:txBody>
      </p:sp>
    </p:spTree>
    <p:extLst>
      <p:ext uri="{BB962C8B-B14F-4D97-AF65-F5344CB8AC3E}">
        <p14:creationId xmlns:p14="http://schemas.microsoft.com/office/powerpoint/2010/main" val="50512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1E569-77BD-4737-8E0C-53E85FE712BD}"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536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3EE03-ABD2-F4F9-5D93-A4F5677FBE5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2F005D-63DC-6D6B-8A9B-F5702D1366A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A5D5905-18D0-9D07-BBF4-A910C4D2092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306139BE-53E3-5BB2-6620-06FB786933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851C8-835D-4BF5-832D-95BBFBFE21D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9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75E0A-1A1C-1B95-DE47-5BE75BC4289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F1513AC-F8B2-674C-BF08-D3FCCD6968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97766E3-14DF-50E9-377A-3BC19A1C2561}"/>
              </a:ext>
            </a:extLst>
          </p:cNvPr>
          <p:cNvSpPr>
            <a:spLocks noGrp="1"/>
          </p:cNvSpPr>
          <p:nvPr>
            <p:ph type="body" idx="1"/>
          </p:nvPr>
        </p:nvSpPr>
        <p:spPr/>
        <p:txBody>
          <a:bodyPr/>
          <a:lstStyle/>
          <a:p>
            <a:r>
              <a:rPr lang="sv-SE" sz="1100" dirty="0"/>
              <a:t>Läs mer om tjänstedesign och användardriven information på www.skr.se och www.adda.se.</a:t>
            </a:r>
          </a:p>
          <a:p>
            <a:endParaRPr lang="sv-SE" dirty="0"/>
          </a:p>
          <a:p>
            <a:endParaRPr lang="sv-SE" dirty="0"/>
          </a:p>
        </p:txBody>
      </p:sp>
      <p:sp>
        <p:nvSpPr>
          <p:cNvPr id="4" name="Platshållare för bildnummer 3">
            <a:extLst>
              <a:ext uri="{FF2B5EF4-FFF2-40B4-BE49-F238E27FC236}">
                <a16:creationId xmlns:a16="http://schemas.microsoft.com/office/drawing/2014/main" id="{5848A0BA-24AC-CD78-6085-495332A608A3}"/>
              </a:ext>
            </a:extLst>
          </p:cNvPr>
          <p:cNvSpPr>
            <a:spLocks noGrp="1"/>
          </p:cNvSpPr>
          <p:nvPr>
            <p:ph type="sldNum" sz="quarter" idx="5"/>
          </p:nvPr>
        </p:nvSpPr>
        <p:spPr/>
        <p:txBody>
          <a:bodyPr/>
          <a:lstStyle/>
          <a:p>
            <a:fld id="{183851C8-835D-4BF5-832D-95BBFBFE21DC}" type="slidenum">
              <a:rPr lang="sv-SE" smtClean="0"/>
              <a:t>2</a:t>
            </a:fld>
            <a:endParaRPr lang="sv-SE"/>
          </a:p>
        </p:txBody>
      </p:sp>
    </p:spTree>
    <p:extLst>
      <p:ext uri="{BB962C8B-B14F-4D97-AF65-F5344CB8AC3E}">
        <p14:creationId xmlns:p14="http://schemas.microsoft.com/office/powerpoint/2010/main" val="311779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100" dirty="0">
                <a:latin typeface="+mn-lt"/>
              </a:rPr>
              <a:t>Omställning till tjänstedesign. </a:t>
            </a:r>
            <a:r>
              <a:rPr lang="sv-SE" sz="1100" b="0" i="0" dirty="0">
                <a:solidFill>
                  <a:srgbClr val="222222"/>
                </a:solidFill>
                <a:effectLst/>
                <a:latin typeface="+mn-lt"/>
              </a:rPr>
              <a:t>När 2018 var till ända hade socialnämnden i Karlskrona gjort av med 75 miljoner kronor mer än planerat. Det motsvarade nästan en tredjedel av budgeten det året. Den huvudsakliga förklaringen var det stora antalet placeringar. En revisionsrapport pekade dessutom på brister i ledning, styrning, organisering och kultur på förvaltningen.</a:t>
            </a:r>
          </a:p>
          <a:p>
            <a:pPr algn="l"/>
            <a:r>
              <a:rPr lang="sv-SE" sz="1100" b="0" i="0" dirty="0">
                <a:solidFill>
                  <a:srgbClr val="222222"/>
                </a:solidFill>
                <a:effectLst/>
                <a:latin typeface="+mn-lt"/>
              </a:rPr>
              <a:t>Det blev startskottet för ett omvälvande utvecklingsarbete.</a:t>
            </a:r>
            <a:endParaRPr lang="sv-SE" sz="1100" dirty="0">
              <a:latin typeface="+mn-lt"/>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81E32-D68E-4508-AF56-45B2AAF128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59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81E32-D68E-4508-AF56-45B2AAF128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09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81E32-D68E-4508-AF56-45B2AAF128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43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100" b="0" i="0" dirty="0">
                <a:solidFill>
                  <a:srgbClr val="222222"/>
                </a:solidFill>
                <a:effectLst/>
              </a:rPr>
              <a:t>I slutet av 2019 beslutade socialnämnden om en tvåårig strategi (som kom att bli treårig) för att ställa om från placeringar och myndighetsutövning till öppenvård i egen regi, förebyggande arbete och tidiga insatser.</a:t>
            </a:r>
          </a:p>
          <a:p>
            <a:pPr algn="l"/>
            <a:r>
              <a:rPr lang="sv-SE" sz="1100" b="0" i="0" dirty="0">
                <a:solidFill>
                  <a:srgbClr val="222222"/>
                </a:solidFill>
                <a:effectLst/>
              </a:rPr>
              <a:t>Två avdelningar blev tre verksamheter</a:t>
            </a:r>
          </a:p>
          <a:p>
            <a:pPr algn="l"/>
            <a:r>
              <a:rPr lang="sv-SE" sz="1100" b="0" i="0" dirty="0">
                <a:solidFill>
                  <a:srgbClr val="222222"/>
                </a:solidFill>
                <a:effectLst/>
              </a:rPr>
              <a:t>I januari 2022 sjösattes den nya organisationen. Två självständiga avdelningar blev tre verksamhetsområden: gemensam mottagning för barn, unga och vuxna, gemensam myndighet och administration, samt gemensamma insatser. En enhet för stöd, analys och utveckling bidrar till att hålla ihop och stödja förvaltningen.</a:t>
            </a:r>
          </a:p>
          <a:p>
            <a:r>
              <a:rPr lang="sv-SE" sz="1100" b="0" i="0" dirty="0">
                <a:solidFill>
                  <a:srgbClr val="222222"/>
                </a:solidFill>
                <a:effectLst/>
              </a:rPr>
              <a:t>Delaktigheten gällde även cheferna. Mycket tid lades på att skapa samsyn kring olika frågor för att gemensamt kunna ställa sig bakom alla beslut, </a:t>
            </a:r>
          </a:p>
          <a:p>
            <a:pPr algn="l"/>
            <a:r>
              <a:rPr lang="sv-SE" sz="1100" b="0" i="0" dirty="0">
                <a:solidFill>
                  <a:srgbClr val="222222"/>
                </a:solidFill>
                <a:effectLst/>
              </a:rPr>
              <a:t>Det är en organisation som vuxit fram ur de behov som vi sett, vi började inte med att rita rutor.</a:t>
            </a:r>
          </a:p>
          <a:p>
            <a:pPr algn="l"/>
            <a:r>
              <a:rPr lang="sv-SE" sz="1100" b="0" i="0" dirty="0">
                <a:solidFill>
                  <a:srgbClr val="222222"/>
                </a:solidFill>
                <a:effectLst/>
              </a:rPr>
              <a:t>Socialnämndens strategi sa ingenting om hur arbetet ska organiseras, det har verkligen vuxit fram underifrån, betonar verksamhetsutvecklaren Anneli Lundqvist.</a:t>
            </a:r>
          </a:p>
          <a:p>
            <a:pPr algn="l"/>
            <a:r>
              <a:rPr lang="sv-SE" sz="1100" b="0" i="0" dirty="0">
                <a:solidFill>
                  <a:srgbClr val="222222"/>
                </a:solidFill>
                <a:effectLst/>
              </a:rPr>
              <a:t>– Det blev tydligt när alla grupper redovisade sina diskussioner att det behövs nya arbetssätt. Utifrån respektive uppdrag har alla sett behov av en annan organisation.</a:t>
            </a:r>
          </a:p>
          <a:p>
            <a:pPr algn="l"/>
            <a:endParaRPr lang="sv-SE" sz="1100" b="0" i="0" dirty="0">
              <a:solidFill>
                <a:srgbClr val="222222"/>
              </a:solidFill>
              <a:effectLst/>
            </a:endParaRPr>
          </a:p>
          <a:p>
            <a:pPr algn="l"/>
            <a:r>
              <a:rPr lang="sv-SE" sz="1100" b="0" i="0">
                <a:solidFill>
                  <a:srgbClr val="222222"/>
                </a:solidFill>
                <a:effectLst/>
              </a:rPr>
              <a:t>Ledordet </a:t>
            </a:r>
            <a:r>
              <a:rPr lang="sv-SE" sz="1100" b="0" i="0" dirty="0">
                <a:solidFill>
                  <a:srgbClr val="222222"/>
                </a:solidFill>
                <a:effectLst/>
              </a:rPr>
              <a:t>genom omställningen har varit delaktighet för chefer, medarbetare och medborgare. Genom metoden tjänstedesign har förvaltningen säkerställt att användarna fått vara med och utforma slutprodukten, oavsett om det gällt organisation och processer eller stödet till barn, unga eller vuxna.</a:t>
            </a:r>
          </a:p>
          <a:p>
            <a:pPr algn="l"/>
            <a:r>
              <a:rPr lang="sv-SE" sz="1100" b="0" i="0" dirty="0">
                <a:solidFill>
                  <a:srgbClr val="222222"/>
                </a:solidFill>
                <a:effectLst/>
              </a:rPr>
              <a:t>Alla medarbetare deltog i arbetsgrupper</a:t>
            </a:r>
          </a:p>
          <a:p>
            <a:pPr algn="l"/>
            <a:endParaRPr lang="sv-SE" sz="1100" b="0" i="0" dirty="0">
              <a:solidFill>
                <a:srgbClr val="222222"/>
              </a:solidFill>
              <a:effectLst/>
            </a:endParaRPr>
          </a:p>
          <a:p>
            <a:pPr algn="l"/>
            <a:r>
              <a:rPr lang="sv-SE" sz="1100" b="0" i="0" dirty="0">
                <a:solidFill>
                  <a:srgbClr val="222222"/>
                </a:solidFill>
                <a:effectLst/>
              </a:rPr>
              <a:t>Strategin omsattes i 2 uppdrag till förvaltningen, som processades av alla medarbetare i lika många arbetsgrupper.</a:t>
            </a:r>
          </a:p>
          <a:p>
            <a:pPr algn="l"/>
            <a:r>
              <a:rPr lang="sv-SE" sz="1100" b="0" i="0" dirty="0">
                <a:solidFill>
                  <a:srgbClr val="222222"/>
                </a:solidFill>
                <a:effectLst/>
              </a:rPr>
              <a:t>En bidragande orsak har varit politikernas närvaro i omställningen. Ledamöterna i nämnden har deltagit i alla utbildningar för medarbetare och chefer. På det sättet har den politiska ledningen och förvaltningsledningen haft ett gemensamt språk för att driva omställningen framåt.</a:t>
            </a:r>
          </a:p>
          <a:p>
            <a:pPr algn="l"/>
            <a:r>
              <a:rPr lang="sv-SE" sz="1100" b="0" i="0" dirty="0">
                <a:solidFill>
                  <a:srgbClr val="222222"/>
                </a:solidFill>
                <a:effectLst/>
              </a:rPr>
              <a:t>– Det ger ett starkt signalvärde när ordföranden och förvaltningschefen står sida vid sida på förvaltningsdagarna och ger samma budskap</a:t>
            </a:r>
          </a:p>
          <a:p>
            <a:pPr algn="l"/>
            <a:r>
              <a:rPr lang="sv-SE" sz="1100" b="0" i="0" dirty="0">
                <a:solidFill>
                  <a:srgbClr val="222222"/>
                </a:solidFill>
                <a:effectLst/>
              </a:rPr>
              <a:t>De 24 uppdragen omfattade alla delar av verksamheten, från styrning och ledning, resursutnyttjande och personal, till utformningen av stöd och insatser.</a:t>
            </a:r>
          </a:p>
          <a:p>
            <a:pPr algn="l"/>
            <a:endParaRPr lang="sv-SE" sz="1100" b="0" i="0" dirty="0">
              <a:solidFill>
                <a:srgbClr val="222222"/>
              </a:solidFill>
              <a:effectLst/>
            </a:endParaRPr>
          </a:p>
          <a:p>
            <a:pPr algn="l"/>
            <a:r>
              <a:rPr lang="sv-SE" sz="1100" b="0" i="0" dirty="0">
                <a:solidFill>
                  <a:srgbClr val="222222"/>
                </a:solidFill>
                <a:effectLst/>
              </a:rPr>
              <a:t>Cecilia </a:t>
            </a:r>
            <a:r>
              <a:rPr lang="sv-SE" sz="1100" b="0" i="0" dirty="0" err="1">
                <a:solidFill>
                  <a:srgbClr val="222222"/>
                </a:solidFill>
                <a:effectLst/>
              </a:rPr>
              <a:t>Grefve</a:t>
            </a:r>
            <a:r>
              <a:rPr lang="sv-SE" sz="1100" b="0" i="0" dirty="0">
                <a:solidFill>
                  <a:srgbClr val="222222"/>
                </a:solidFill>
                <a:effectLst/>
              </a:rPr>
              <a:t> Lang betonar vikten av politiskt stöd för omställningen.</a:t>
            </a:r>
          </a:p>
          <a:p>
            <a:pPr algn="l"/>
            <a:r>
              <a:rPr lang="sv-SE" sz="1100" b="0" i="0" dirty="0">
                <a:solidFill>
                  <a:srgbClr val="222222"/>
                </a:solidFill>
                <a:effectLst/>
              </a:rPr>
              <a:t>– </a:t>
            </a:r>
            <a:r>
              <a:rPr lang="sv-SE" sz="1100" b="1" i="0" dirty="0">
                <a:solidFill>
                  <a:srgbClr val="222222"/>
                </a:solidFill>
                <a:effectLst/>
              </a:rPr>
              <a:t>Vi har haft modiga politiker som vågat hålla i, fast underskottet växte under en övergångsperiod när vi både hade det gamla kvar och hade börjat jobbat med det nya.</a:t>
            </a:r>
          </a:p>
          <a:p>
            <a:pPr algn="l"/>
            <a:r>
              <a:rPr lang="sv-SE" sz="1100" b="0" i="0" dirty="0">
                <a:solidFill>
                  <a:srgbClr val="222222"/>
                </a:solidFill>
                <a:effectLst/>
              </a:rPr>
              <a:t>– Men det som är särskilt roligt med vårt omställningsarbete är att vi förbättrat oss stort i brukarundersökningen, det tycker jag är det bästa kvittot på att vi är på rätt väg.</a:t>
            </a:r>
          </a:p>
          <a:p>
            <a:pPr algn="l"/>
            <a:r>
              <a:rPr lang="sv-SE" sz="1100" b="0" i="0" dirty="0">
                <a:solidFill>
                  <a:srgbClr val="222222"/>
                </a:solidFill>
                <a:effectLst/>
              </a:rPr>
              <a:t>Tid att stanna upp och reflektera</a:t>
            </a:r>
          </a:p>
          <a:p>
            <a:pPr algn="l"/>
            <a:r>
              <a:rPr lang="sv-SE" sz="1100" b="0" i="0" dirty="0">
                <a:solidFill>
                  <a:srgbClr val="222222"/>
                </a:solidFill>
                <a:effectLst/>
              </a:rPr>
              <a:t>Efter några hektiska år med stora förändringar för alla medarbetare behöver man stanna upp en tid, ge utrymme för reflektion och tillbakablick, menar Cecilia </a:t>
            </a:r>
            <a:r>
              <a:rPr lang="sv-SE" sz="1100" b="0" i="0" dirty="0" err="1">
                <a:solidFill>
                  <a:srgbClr val="222222"/>
                </a:solidFill>
                <a:effectLst/>
              </a:rPr>
              <a:t>Grefve</a:t>
            </a:r>
            <a:r>
              <a:rPr lang="sv-SE" sz="1100" b="0" i="0" dirty="0">
                <a:solidFill>
                  <a:srgbClr val="222222"/>
                </a:solidFill>
                <a:effectLst/>
              </a:rPr>
              <a:t> Lang. En viktig insikt är hur svårt det vara att lämna det som är gammalt och invant för att kunna släppa in det nya.</a:t>
            </a:r>
          </a:p>
          <a:p>
            <a:pPr algn="l"/>
            <a:r>
              <a:rPr lang="sv-SE" sz="1100" b="0" i="0" dirty="0">
                <a:solidFill>
                  <a:srgbClr val="222222"/>
                </a:solidFill>
                <a:effectLst/>
              </a:rPr>
              <a:t>– Det har varit jobbigt för många och det kräver faktiskt en del mod. Samtidigt ger det ju en aha-upplevelse: vi ger stöd till människor för att de ska förändra sina liv, men när vi ska förändra vår egen verksamhet, då tar det emot.</a:t>
            </a:r>
          </a:p>
          <a:p>
            <a:pPr algn="l"/>
            <a:endParaRPr lang="sv-SE" sz="1100" b="0" i="0" dirty="0">
              <a:solidFill>
                <a:srgbClr val="222222"/>
              </a:solidFill>
              <a:effectLst/>
            </a:endParaRPr>
          </a:p>
          <a:p>
            <a:endParaRPr lang="sv-SE" sz="110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81E32-D68E-4508-AF56-45B2AAF128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04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81E32-D68E-4508-AF56-45B2AAF128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6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81E32-D68E-4508-AF56-45B2AAF128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25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81E32-D68E-4508-AF56-45B2AAF128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48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Rubrik 1"/>
          <p:cNvSpPr>
            <a:spLocks noGrp="1"/>
          </p:cNvSpPr>
          <p:nvPr>
            <p:ph type="title"/>
          </p:nvPr>
        </p:nvSpPr>
        <p:spPr>
          <a:xfrm>
            <a:off x="1431758" y="550718"/>
            <a:ext cx="10169891" cy="1628343"/>
          </a:xfrm>
        </p:spPr>
        <p:txBody>
          <a:bodyPr anchor="b" anchorCtr="0"/>
          <a:lstStyle/>
          <a:p>
            <a:r>
              <a:rPr lang="sv-SE"/>
              <a:t>Klicka här för att ändra mall för rubrikformat</a:t>
            </a:r>
            <a:endParaRPr lang="sv-SE" dirty="0"/>
          </a:p>
        </p:txBody>
      </p:sp>
      <p:sp>
        <p:nvSpPr>
          <p:cNvPr id="3" name="Platshållare för text 3"/>
          <p:cNvSpPr>
            <a:spLocks noGrp="1"/>
          </p:cNvSpPr>
          <p:nvPr>
            <p:ph type="body" sz="quarter" idx="11"/>
          </p:nvPr>
        </p:nvSpPr>
        <p:spPr>
          <a:xfrm>
            <a:off x="1431759" y="2441864"/>
            <a:ext cx="8792896" cy="4021280"/>
          </a:xfrm>
        </p:spPr>
        <p:txBody>
          <a:bodyPr lIns="216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9919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2024-04-15</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4251614411"/>
      </p:ext>
    </p:extLst>
  </p:cSld>
  <p:clrMapOvr>
    <a:masterClrMapping/>
  </p:clrMapOvr>
  <p:hf sldNum="0"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2024-04-15</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
        <p:nvSpPr>
          <p:cNvPr id="7" name="Platshållare för innehåll 2"/>
          <p:cNvSpPr>
            <a:spLocks noGrp="1"/>
          </p:cNvSpPr>
          <p:nvPr>
            <p:ph idx="13"/>
          </p:nvPr>
        </p:nvSpPr>
        <p:spPr>
          <a:xfrm>
            <a:off x="6299965"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060119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r>
              <a:rPr lang="sv-SE"/>
              <a:t>2024-04-15</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4801466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utan rubrik">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74713" y="549275"/>
            <a:ext cx="10442575" cy="507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2024-04-15</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7796122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2024-04-15</a:t>
            </a:r>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7631755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utan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2024-04-15</a:t>
            </a:r>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6409506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2024-04-15</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Tree>
    <p:extLst>
      <p:ext uri="{BB962C8B-B14F-4D97-AF65-F5344CB8AC3E}">
        <p14:creationId xmlns:p14="http://schemas.microsoft.com/office/powerpoint/2010/main" val="635794443"/>
      </p:ext>
    </p:extLst>
  </p:cSld>
  <p:clrMapOvr>
    <a:masterClrMapping/>
  </p:clrMapOvr>
  <p:hf sldNum="0"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6581847"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2024-04-15</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2476356176"/>
      </p:ext>
    </p:extLst>
  </p:cSld>
  <p:clrMapOvr>
    <a:masterClrMapping/>
  </p:clrMapOvr>
  <p:hf sldNum="0"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bild (färg)">
    <p:spTree>
      <p:nvGrpSpPr>
        <p:cNvPr id="1" name=""/>
        <p:cNvGrpSpPr/>
        <p:nvPr/>
      </p:nvGrpSpPr>
      <p:grpSpPr>
        <a:xfrm>
          <a:off x="0" y="0"/>
          <a:ext cx="0" cy="0"/>
          <a:chOff x="0" y="0"/>
          <a:chExt cx="0" cy="0"/>
        </a:xfrm>
      </p:grpSpPr>
      <p:sp>
        <p:nvSpPr>
          <p:cNvPr id="3" name="Rektangel 2"/>
          <p:cNvSpPr/>
          <p:nvPr userDrawn="1"/>
        </p:nvSpPr>
        <p:spPr>
          <a:xfrm>
            <a:off x="6094632"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2024-04-15</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9" name="Platshållare för text 12"/>
          <p:cNvSpPr>
            <a:spLocks noGrp="1"/>
          </p:cNvSpPr>
          <p:nvPr>
            <p:ph type="body" sz="quarter" idx="14"/>
          </p:nvPr>
        </p:nvSpPr>
        <p:spPr>
          <a:xfrm>
            <a:off x="877668"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4593910"/>
      </p:ext>
    </p:extLst>
  </p:cSld>
  <p:clrMapOvr>
    <a:masterClrMapping/>
  </p:clrMapOvr>
  <p:hf sldNum="0"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och text (färg)">
    <p:spTree>
      <p:nvGrpSpPr>
        <p:cNvPr id="1" name=""/>
        <p:cNvGrpSpPr/>
        <p:nvPr/>
      </p:nvGrpSpPr>
      <p:grpSpPr>
        <a:xfrm>
          <a:off x="0" y="0"/>
          <a:ext cx="0" cy="0"/>
          <a:chOff x="0" y="0"/>
          <a:chExt cx="0" cy="0"/>
        </a:xfrm>
      </p:grpSpPr>
      <p:sp>
        <p:nvSpPr>
          <p:cNvPr id="9" name="Rektangel 8"/>
          <p:cNvSpPr/>
          <p:nvPr userDrawn="1"/>
        </p:nvSpPr>
        <p:spPr>
          <a:xfrm>
            <a:off x="-867"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2024-04-15</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13" name="Platshållare för text 12"/>
          <p:cNvSpPr>
            <a:spLocks noGrp="1"/>
          </p:cNvSpPr>
          <p:nvPr>
            <p:ph type="body" sz="quarter" idx="14"/>
          </p:nvPr>
        </p:nvSpPr>
        <p:spPr>
          <a:xfrm>
            <a:off x="6581849"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65560775"/>
      </p:ext>
    </p:extLst>
  </p:cSld>
  <p:clrMapOvr>
    <a:masterClrMapping/>
  </p:clrMapOvr>
  <p:hf sldNum="0"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 Text">
    <p:spTree>
      <p:nvGrpSpPr>
        <p:cNvPr id="1" name=""/>
        <p:cNvGrpSpPr/>
        <p:nvPr/>
      </p:nvGrpSpPr>
      <p:grpSpPr>
        <a:xfrm>
          <a:off x="0" y="0"/>
          <a:ext cx="0" cy="0"/>
          <a:chOff x="0" y="0"/>
          <a:chExt cx="0" cy="0"/>
        </a:xfrm>
      </p:grpSpPr>
      <p:sp>
        <p:nvSpPr>
          <p:cNvPr id="8" name="Platshållare för bild 7"/>
          <p:cNvSpPr>
            <a:spLocks noGrp="1"/>
          </p:cNvSpPr>
          <p:nvPr>
            <p:ph type="pic" sz="quarter" idx="10" hasCustomPrompt="1"/>
          </p:nvPr>
        </p:nvSpPr>
        <p:spPr>
          <a:xfrm>
            <a:off x="727364" y="0"/>
            <a:ext cx="4769427" cy="6858000"/>
          </a:xfrm>
          <a:solidFill>
            <a:schemeClr val="bg1">
              <a:lumMod val="85000"/>
              <a:alpha val="50000"/>
            </a:schemeClr>
          </a:solidFill>
        </p:spPr>
        <p:txBody>
          <a:bodyPr/>
          <a:lstStyle>
            <a:lvl1pPr>
              <a:defRPr cap="small" baseline="0"/>
            </a:lvl1pPr>
          </a:lstStyle>
          <a:p>
            <a:r>
              <a:rPr lang="sv-SE" dirty="0"/>
              <a:t>bildyta</a:t>
            </a:r>
          </a:p>
        </p:txBody>
      </p:sp>
      <p:sp>
        <p:nvSpPr>
          <p:cNvPr id="2" name="Rubrik 1"/>
          <p:cNvSpPr>
            <a:spLocks noGrp="1"/>
          </p:cNvSpPr>
          <p:nvPr>
            <p:ph type="title"/>
          </p:nvPr>
        </p:nvSpPr>
        <p:spPr>
          <a:xfrm>
            <a:off x="6057900" y="448251"/>
            <a:ext cx="5579918" cy="1325563"/>
          </a:xfrm>
        </p:spPr>
        <p:txBody>
          <a:bodyPr/>
          <a:lstStyle>
            <a:lvl1pPr>
              <a:lnSpc>
                <a:spcPct val="100000"/>
              </a:lnSpc>
              <a:defRPr sz="4200" baseline="0"/>
            </a:lvl1pPr>
          </a:lstStyle>
          <a:p>
            <a:r>
              <a:rPr lang="sv-SE"/>
              <a:t>Klicka här för att ändra mall för rubrikformat</a:t>
            </a:r>
            <a:endParaRPr lang="sv-SE" dirty="0"/>
          </a:p>
        </p:txBody>
      </p:sp>
      <p:sp>
        <p:nvSpPr>
          <p:cNvPr id="4" name="Platshållare för text 3"/>
          <p:cNvSpPr>
            <a:spLocks noGrp="1"/>
          </p:cNvSpPr>
          <p:nvPr>
            <p:ph type="body" sz="quarter" idx="11"/>
          </p:nvPr>
        </p:nvSpPr>
        <p:spPr>
          <a:xfrm>
            <a:off x="6057900" y="2078037"/>
            <a:ext cx="5580063" cy="4385107"/>
          </a:xfrm>
        </p:spPr>
        <p:txBody>
          <a:bodyPr/>
          <a:lstStyle>
            <a:lvl1pPr>
              <a:defRPr sz="28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96512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text (vit)">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tx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2024-04-15</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D2D5425-E526-42F0-B2EA-08BDC2F5FD53}" type="slidenum">
              <a:rPr lang="sv-SE" smtClean="0"/>
              <a:pPr/>
              <a:t>‹#›</a:t>
            </a:fld>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defRPr sz="4300"/>
            </a:lvl1pPr>
            <a:lvl2pPr marL="893763" indent="-436563">
              <a:defRPr sz="3500"/>
            </a:lvl2pPr>
            <a:lvl3pPr marL="1347788" indent="-433388">
              <a:defRPr sz="3000"/>
            </a:lvl3pPr>
            <a:lvl4pPr marL="1793875" indent="-422275">
              <a:defRPr sz="3000"/>
            </a:lvl4pPr>
            <a:lvl5pPr marL="2241550" indent="-412750">
              <a:defRPr sz="3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5553323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text (färg)">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2024-04-15</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4490876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 text (bild)">
    <p:spTree>
      <p:nvGrpSpPr>
        <p:cNvPr id="1" name=""/>
        <p:cNvGrpSpPr/>
        <p:nvPr/>
      </p:nvGrpSpPr>
      <p:grpSpPr>
        <a:xfrm>
          <a:off x="0" y="0"/>
          <a:ext cx="0" cy="0"/>
          <a:chOff x="0" y="0"/>
          <a:chExt cx="0" cy="0"/>
        </a:xfrm>
      </p:grpSpPr>
      <p:sp>
        <p:nvSpPr>
          <p:cNvPr id="7" name="Platshållare för bild 5"/>
          <p:cNvSpPr>
            <a:spLocks noGrp="1"/>
          </p:cNvSpPr>
          <p:nvPr>
            <p:ph type="pic" sz="quarter" idx="13"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2024-04-15</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4"/>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727803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delare/ Kapitelsida (fär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9" name="Rubrik 1"/>
          <p:cNvSpPr>
            <a:spLocks noGrp="1"/>
          </p:cNvSpPr>
          <p:nvPr>
            <p:ph type="ctrTitle"/>
          </p:nvPr>
        </p:nvSpPr>
        <p:spPr>
          <a:xfrm>
            <a:off x="874712" y="692150"/>
            <a:ext cx="10442575" cy="4932363"/>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162293302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delare/ Kapitelsida (bil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9" name="Rubrik 1"/>
          <p:cNvSpPr>
            <a:spLocks noGrp="1"/>
          </p:cNvSpPr>
          <p:nvPr>
            <p:ph type="ctrTitle"/>
          </p:nvPr>
        </p:nvSpPr>
        <p:spPr>
          <a:xfrm>
            <a:off x="874712" y="549276"/>
            <a:ext cx="10442575" cy="5075238"/>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391205250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11" name="Brödtext nivå ett…"/>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rPr lang="sv-SE"/>
              <a:t>Skapare och datum</a:t>
            </a:r>
          </a:p>
          <a:p>
            <a:pPr lvl="1"/>
            <a:endParaRPr lang="sv-SE"/>
          </a:p>
          <a:p>
            <a:pPr lvl="2"/>
            <a:endParaRPr lang="sv-SE"/>
          </a:p>
          <a:p>
            <a:pPr lvl="3"/>
            <a:endParaRPr lang="sv-SE"/>
          </a:p>
          <a:p>
            <a:pPr lvl="4"/>
            <a:endParaRPr lang="sv-SE"/>
          </a:p>
        </p:txBody>
      </p:sp>
      <p:sp>
        <p:nvSpPr>
          <p:cNvPr id="12" name="Presentationstitel"/>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rPr lang="sv-SE"/>
              <a:t>Presentations­titel</a:t>
            </a:r>
          </a:p>
        </p:txBody>
      </p:sp>
      <p:sp>
        <p:nvSpPr>
          <p:cNvPr id="13" name="Brödtext nivå ett…"/>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rPr lang="sv-SE"/>
              <a:t>Presentations­undertitel</a:t>
            </a: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423319723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6E9322-8724-2988-BBA8-1FBD9D3F18B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2C30892-BD9F-51A0-F71B-A540F0AAE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07F3727-EE8D-6728-02A4-EF4DDF534618}"/>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5" name="Platshållare för sidfot 4">
            <a:extLst>
              <a:ext uri="{FF2B5EF4-FFF2-40B4-BE49-F238E27FC236}">
                <a16:creationId xmlns:a16="http://schemas.microsoft.com/office/drawing/2014/main" id="{81698C71-443D-C98E-639E-BB9597454CF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161CF1-90EB-312F-99D9-4D9D10FFB4CA}"/>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752583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A5939F-8B2A-3F79-1DBE-EC3D9997D71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2AFABC-A156-358D-A384-F77DBBA09AF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FBFA04-A0CD-CF49-2517-F1D783E490BD}"/>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5" name="Platshållare för sidfot 4">
            <a:extLst>
              <a:ext uri="{FF2B5EF4-FFF2-40B4-BE49-F238E27FC236}">
                <a16:creationId xmlns:a16="http://schemas.microsoft.com/office/drawing/2014/main" id="{E1E87BE1-558A-0906-0D6F-4D3EE5F217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2647C8-36D1-E47A-5106-C3BB9292BBF7}"/>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293119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ED501-E3F2-37E3-5DAE-77E91EABD83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F72DC58-19CB-AB07-C078-A4E4314835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C3DE866-E64B-E529-842B-DBA3D26B3706}"/>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5" name="Platshållare för sidfot 4">
            <a:extLst>
              <a:ext uri="{FF2B5EF4-FFF2-40B4-BE49-F238E27FC236}">
                <a16:creationId xmlns:a16="http://schemas.microsoft.com/office/drawing/2014/main" id="{E77B8A1F-C1AC-7BDE-C5CB-B56E4E6B32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5B08CDF-388E-544C-8BB9-722293A30379}"/>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2675616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8D1A6A-1210-EE81-4EA5-115024F9A3D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989F3CE-3093-8569-6DAF-190A69BE770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AF4AD69-B331-B8CA-0F96-8E4D8BDC41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F2BCA74-C59A-7560-DF63-6883B38314F5}"/>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6" name="Platshållare för sidfot 5">
            <a:extLst>
              <a:ext uri="{FF2B5EF4-FFF2-40B4-BE49-F238E27FC236}">
                <a16:creationId xmlns:a16="http://schemas.microsoft.com/office/drawing/2014/main" id="{B8D091D7-08BB-2380-B42E-AE4C8B8554C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2FF10F5-EFE3-0341-D33C-D8D28EABE17D}"/>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401823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p:spTree>
      <p:nvGrpSpPr>
        <p:cNvPr id="1" name=""/>
        <p:cNvGrpSpPr/>
        <p:nvPr/>
      </p:nvGrpSpPr>
      <p:grpSpPr>
        <a:xfrm>
          <a:off x="0" y="0"/>
          <a:ext cx="0" cy="0"/>
          <a:chOff x="0" y="0"/>
          <a:chExt cx="0" cy="0"/>
        </a:xfrm>
      </p:grpSpPr>
      <p:sp>
        <p:nvSpPr>
          <p:cNvPr id="11" name="Brödtext nivå ett…"/>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rPr lang="sv-SE"/>
              <a:t>Skapare och datum</a:t>
            </a:r>
          </a:p>
          <a:p>
            <a:pPr lvl="1"/>
            <a:endParaRPr lang="sv-SE"/>
          </a:p>
          <a:p>
            <a:pPr lvl="2"/>
            <a:endParaRPr lang="sv-SE"/>
          </a:p>
          <a:p>
            <a:pPr lvl="3"/>
            <a:endParaRPr lang="sv-SE"/>
          </a:p>
          <a:p>
            <a:pPr lvl="4"/>
            <a:endParaRPr lang="sv-SE"/>
          </a:p>
        </p:txBody>
      </p:sp>
      <p:sp>
        <p:nvSpPr>
          <p:cNvPr id="12" name="Presentationstitel"/>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rPr lang="sv-SE"/>
              <a:t>Presentations­titel</a:t>
            </a:r>
          </a:p>
        </p:txBody>
      </p:sp>
      <p:sp>
        <p:nvSpPr>
          <p:cNvPr id="13" name="Brödtext nivå ett…"/>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rPr lang="sv-SE"/>
              <a:t>Presentations­undertitel</a:t>
            </a: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27596143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3B39DB-FA8D-0062-0F64-495A3C8861F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59DED61-A9C9-855F-9DA8-86746A290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2CEB732-14B9-F90C-4D58-B1FA689325B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3E32DE1-A3C2-D2E5-AB38-96BB45808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D57CF1D-CB12-D2A0-CF38-602945E359E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7BA2AB2-3974-CB11-B8D8-616EA8E4161E}"/>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8" name="Platshållare för sidfot 7">
            <a:extLst>
              <a:ext uri="{FF2B5EF4-FFF2-40B4-BE49-F238E27FC236}">
                <a16:creationId xmlns:a16="http://schemas.microsoft.com/office/drawing/2014/main" id="{49A8C4DE-7985-8DDC-B589-AB7B0B23A5A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F35A74D-A3C4-2E0B-44A6-FB012711D809}"/>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36494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22B225-E486-DCB8-1437-8150EB891D5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D544A39-BB28-773A-D263-180375AFB05F}"/>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4" name="Platshållare för sidfot 3">
            <a:extLst>
              <a:ext uri="{FF2B5EF4-FFF2-40B4-BE49-F238E27FC236}">
                <a16:creationId xmlns:a16="http://schemas.microsoft.com/office/drawing/2014/main" id="{8AA99B06-0D6E-ADA5-C229-99F87C62821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79081FA-B00A-39CF-7D5E-8BC15F93698C}"/>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1074169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9916A08-95F6-A242-DC0E-87C789A2E3D6}"/>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3" name="Platshållare för sidfot 2">
            <a:extLst>
              <a:ext uri="{FF2B5EF4-FFF2-40B4-BE49-F238E27FC236}">
                <a16:creationId xmlns:a16="http://schemas.microsoft.com/office/drawing/2014/main" id="{DFD6CB1C-5392-64B6-D4E9-6F9A2097788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FFA2EC3-1696-CEB5-E340-5FFBD4FF1DCA}"/>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1621084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FE61-6862-C0BC-7D9E-84D6FB59E9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0AF0EF-33B3-A9E0-877D-2E3723A4E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D0C019E-1723-7632-FD38-3AA29D71D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51F8C68-E781-0574-013E-E2AF3491182B}"/>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6" name="Platshållare för sidfot 5">
            <a:extLst>
              <a:ext uri="{FF2B5EF4-FFF2-40B4-BE49-F238E27FC236}">
                <a16:creationId xmlns:a16="http://schemas.microsoft.com/office/drawing/2014/main" id="{718DF570-DC6C-445A-A0A8-9FD285C38F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9FBB6B5-F7D1-6055-C749-A9846C09BDFB}"/>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712392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989E3-9052-DC99-05D1-7BD79128470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0C057DB-12E2-336C-8584-3FA3358BA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2076D1B-CB3E-2647-9636-5EE293833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3DA5BEB-E372-EAEB-4378-64DDF22CC8C6}"/>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6" name="Platshållare för sidfot 5">
            <a:extLst>
              <a:ext uri="{FF2B5EF4-FFF2-40B4-BE49-F238E27FC236}">
                <a16:creationId xmlns:a16="http://schemas.microsoft.com/office/drawing/2014/main" id="{58C24308-6C0B-966E-12AF-79AFB7220C0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186BB39-6937-7863-2ED4-6077D492EBC2}"/>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3667168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BDCB17-27E9-C895-A194-90A7051FB35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76F474B-AED0-F649-D879-168EA5C9B4E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E2D97B-0670-EBBA-8C6F-5F4BC090F1E8}"/>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5" name="Platshållare för sidfot 4">
            <a:extLst>
              <a:ext uri="{FF2B5EF4-FFF2-40B4-BE49-F238E27FC236}">
                <a16:creationId xmlns:a16="http://schemas.microsoft.com/office/drawing/2014/main" id="{6D76845E-1B43-41E2-738D-315E4761E8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264093-736A-925A-6AB3-8CBE4AD561A1}"/>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3406584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CFF8908-DBD9-DDE3-6BFB-48190D15308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CE9993-8B01-4926-80A5-A4DA0A03B1F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35DD9E-7547-EF7B-746C-B307C6898693}"/>
              </a:ext>
            </a:extLst>
          </p:cNvPr>
          <p:cNvSpPr>
            <a:spLocks noGrp="1"/>
          </p:cNvSpPr>
          <p:nvPr>
            <p:ph type="dt" sz="half" idx="10"/>
          </p:nvPr>
        </p:nvSpPr>
        <p:spPr/>
        <p:txBody>
          <a:bodyPr/>
          <a:lstStyle/>
          <a:p>
            <a:fld id="{96EFEB03-A3B1-49B2-A982-D1D70C347025}" type="datetimeFigureOut">
              <a:rPr lang="sv-SE" smtClean="0"/>
              <a:t>2024-12-04</a:t>
            </a:fld>
            <a:endParaRPr lang="sv-SE"/>
          </a:p>
        </p:txBody>
      </p:sp>
      <p:sp>
        <p:nvSpPr>
          <p:cNvPr id="5" name="Platshållare för sidfot 4">
            <a:extLst>
              <a:ext uri="{FF2B5EF4-FFF2-40B4-BE49-F238E27FC236}">
                <a16:creationId xmlns:a16="http://schemas.microsoft.com/office/drawing/2014/main" id="{B00B48EB-245E-181A-A983-E03509C8C2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D6C860C-AAA9-0065-537E-4075119D72EB}"/>
              </a:ext>
            </a:extLst>
          </p:cNvPr>
          <p:cNvSpPr>
            <a:spLocks noGrp="1"/>
          </p:cNvSpPr>
          <p:nvPr>
            <p:ph type="sldNum" sz="quarter" idx="12"/>
          </p:nvPr>
        </p:nvSpPr>
        <p:spPr/>
        <p:txBody>
          <a:bodyPr/>
          <a:lstStyle/>
          <a:p>
            <a:fld id="{C20C3B97-3A81-4DF7-BB9E-35A3D6BC17B6}" type="slidenum">
              <a:rPr lang="sv-SE" smtClean="0"/>
              <a:t>‹#›</a:t>
            </a:fld>
            <a:endParaRPr lang="sv-SE"/>
          </a:p>
        </p:txBody>
      </p:sp>
    </p:spTree>
    <p:extLst>
      <p:ext uri="{BB962C8B-B14F-4D97-AF65-F5344CB8AC3E}">
        <p14:creationId xmlns:p14="http://schemas.microsoft.com/office/powerpoint/2010/main" val="2915301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ubrik, innehåll och bild med ram 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0D7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BCB86B00-AC76-46B7-A4AF-AA234FF7AF4B}" type="datetime1">
              <a:rPr lang="sv-SE" smtClean="0"/>
              <a:pPr/>
              <a:t>2024-12-04</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1679066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vsnittsrubrik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F7DFE-A18E-4FEA-53A4-A81CDBD7997A}"/>
              </a:ext>
            </a:extLst>
          </p:cNvPr>
          <p:cNvSpPr>
            <a:spLocks noGrp="1"/>
          </p:cNvSpPr>
          <p:nvPr>
            <p:ph type="title" hasCustomPrompt="1"/>
          </p:nvPr>
        </p:nvSpPr>
        <p:spPr>
          <a:xfrm>
            <a:off x="838200" y="2759417"/>
            <a:ext cx="9557084" cy="1368000"/>
          </a:xfrm>
        </p:spPr>
        <p:txBody>
          <a:bodyPr anchor="b">
            <a:noAutofit/>
          </a:bodyPr>
          <a:lstStyle>
            <a:lvl1pPr>
              <a:defRPr sz="5600">
                <a:solidFill>
                  <a:schemeClr val="tx1"/>
                </a:solidFill>
              </a:defRPr>
            </a:lvl1pPr>
          </a:lstStyle>
          <a:p>
            <a:r>
              <a:rPr lang="sv-SE"/>
              <a:t>Rubrik</a:t>
            </a:r>
          </a:p>
        </p:txBody>
      </p:sp>
      <p:sp>
        <p:nvSpPr>
          <p:cNvPr id="3" name="Platshållare för text 2">
            <a:extLst>
              <a:ext uri="{FF2B5EF4-FFF2-40B4-BE49-F238E27FC236}">
                <a16:creationId xmlns:a16="http://schemas.microsoft.com/office/drawing/2014/main" id="{CF6DBD33-47E8-C6B6-4720-C8325F393A62}"/>
              </a:ext>
            </a:extLst>
          </p:cNvPr>
          <p:cNvSpPr>
            <a:spLocks noGrp="1"/>
          </p:cNvSpPr>
          <p:nvPr>
            <p:ph type="body" idx="1" hasCustomPrompt="1"/>
          </p:nvPr>
        </p:nvSpPr>
        <p:spPr>
          <a:xfrm>
            <a:off x="831849" y="4165507"/>
            <a:ext cx="9562862" cy="924768"/>
          </a:xfrm>
        </p:spPr>
        <p:txBody>
          <a:bodyPr>
            <a:noAutofit/>
          </a:bodyPr>
          <a:lstStyle>
            <a:lvl1pPr marL="0" indent="0">
              <a:buNone/>
              <a:defRPr sz="2400" b="0" i="0">
                <a:solidFill>
                  <a:schemeClr val="tx1"/>
                </a:solidFill>
                <a:latin typeface="AvenirNext LT Pro Regular"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8BB4A272-7EEE-3056-FF2E-348D0771628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E9020EF-984C-486A-898E-1ED7325E1C64}" type="datetime1">
              <a:rPr lang="sv-SE" smtClean="0"/>
              <a:pPr/>
              <a:t>2024-12-04</a:t>
            </a:fld>
            <a:endParaRPr lang="sv-SE" dirty="0"/>
          </a:p>
        </p:txBody>
      </p:sp>
      <p:sp>
        <p:nvSpPr>
          <p:cNvPr id="5" name="Platshållare för sidfot 4">
            <a:extLst>
              <a:ext uri="{FF2B5EF4-FFF2-40B4-BE49-F238E27FC236}">
                <a16:creationId xmlns:a16="http://schemas.microsoft.com/office/drawing/2014/main" id="{C9C1C9E2-AC37-7C71-50C6-F971E7D83C3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6" name="Platshållare för bildnummer 5">
            <a:extLst>
              <a:ext uri="{FF2B5EF4-FFF2-40B4-BE49-F238E27FC236}">
                <a16:creationId xmlns:a16="http://schemas.microsoft.com/office/drawing/2014/main" id="{7B8A942B-B1EB-55EA-A1BF-0EAAA0507EC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2210165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ild + Text">
    <p:spTree>
      <p:nvGrpSpPr>
        <p:cNvPr id="1" name=""/>
        <p:cNvGrpSpPr/>
        <p:nvPr/>
      </p:nvGrpSpPr>
      <p:grpSpPr>
        <a:xfrm>
          <a:off x="0" y="0"/>
          <a:ext cx="0" cy="0"/>
          <a:chOff x="0" y="0"/>
          <a:chExt cx="0" cy="0"/>
        </a:xfrm>
      </p:grpSpPr>
      <p:sp>
        <p:nvSpPr>
          <p:cNvPr id="8" name="Platshållare för bild 7"/>
          <p:cNvSpPr>
            <a:spLocks noGrp="1"/>
          </p:cNvSpPr>
          <p:nvPr>
            <p:ph type="pic" sz="quarter" idx="10" hasCustomPrompt="1"/>
          </p:nvPr>
        </p:nvSpPr>
        <p:spPr>
          <a:xfrm>
            <a:off x="727364" y="0"/>
            <a:ext cx="4769427" cy="6858000"/>
          </a:xfrm>
          <a:solidFill>
            <a:schemeClr val="bg1">
              <a:lumMod val="85000"/>
              <a:alpha val="50000"/>
            </a:schemeClr>
          </a:solidFill>
        </p:spPr>
        <p:txBody>
          <a:bodyPr/>
          <a:lstStyle>
            <a:lvl1pPr>
              <a:defRPr cap="small" baseline="0"/>
            </a:lvl1pPr>
          </a:lstStyle>
          <a:p>
            <a:r>
              <a:rPr lang="sv-SE" dirty="0"/>
              <a:t>bildyta</a:t>
            </a:r>
          </a:p>
        </p:txBody>
      </p:sp>
      <p:sp>
        <p:nvSpPr>
          <p:cNvPr id="2" name="Rubrik 1"/>
          <p:cNvSpPr>
            <a:spLocks noGrp="1"/>
          </p:cNvSpPr>
          <p:nvPr>
            <p:ph type="title"/>
          </p:nvPr>
        </p:nvSpPr>
        <p:spPr>
          <a:xfrm>
            <a:off x="6057900" y="448251"/>
            <a:ext cx="5579918" cy="1325563"/>
          </a:xfrm>
        </p:spPr>
        <p:txBody>
          <a:bodyPr/>
          <a:lstStyle>
            <a:lvl1pPr>
              <a:lnSpc>
                <a:spcPct val="100000"/>
              </a:lnSpc>
              <a:defRPr sz="4200" baseline="0"/>
            </a:lvl1pPr>
          </a:lstStyle>
          <a:p>
            <a:r>
              <a:rPr lang="sv-SE"/>
              <a:t>Klicka här för att ändra mall för rubrikformat</a:t>
            </a:r>
            <a:endParaRPr lang="sv-SE" dirty="0"/>
          </a:p>
        </p:txBody>
      </p:sp>
      <p:sp>
        <p:nvSpPr>
          <p:cNvPr id="4" name="Platshållare för text 3"/>
          <p:cNvSpPr>
            <a:spLocks noGrp="1"/>
          </p:cNvSpPr>
          <p:nvPr>
            <p:ph type="body" sz="quarter" idx="11"/>
          </p:nvPr>
        </p:nvSpPr>
        <p:spPr>
          <a:xfrm>
            <a:off x="6057900" y="2078037"/>
            <a:ext cx="5580063" cy="4385107"/>
          </a:xfrm>
        </p:spPr>
        <p:txBody>
          <a:bodyPr/>
          <a:lstStyle>
            <a:lvl1pPr>
              <a:defRPr sz="28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5322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
            <a:ext cx="12188951" cy="6858000"/>
          </a:xfrm>
          <a:prstGeom prst="rect">
            <a:avLst/>
          </a:prstGeom>
        </p:spPr>
      </p:pic>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8820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Svart">
    <p:spTree>
      <p:nvGrpSpPr>
        <p:cNvPr id="1" name=""/>
        <p:cNvGrpSpPr/>
        <p:nvPr/>
      </p:nvGrpSpPr>
      <p:grpSpPr>
        <a:xfrm>
          <a:off x="0" y="0"/>
          <a:ext cx="0" cy="0"/>
          <a:chOff x="0" y="0"/>
          <a:chExt cx="0" cy="0"/>
        </a:xfrm>
      </p:grpSpPr>
      <p:sp>
        <p:nvSpPr>
          <p:cNvPr id="10" name="Platshållare för bild 9"/>
          <p:cNvSpPr>
            <a:spLocks noGrp="1"/>
          </p:cNvSpPr>
          <p:nvPr>
            <p:ph type="pic" sz="quarter" idx="11"/>
          </p:nvPr>
        </p:nvSpPr>
        <p:spPr>
          <a:xfrm>
            <a:off x="727075" y="0"/>
            <a:ext cx="11464925" cy="6858000"/>
          </a:xfrm>
          <a:prstGeom prst="rect">
            <a:avLst/>
          </a:prstGeom>
        </p:spPr>
        <p:txBody>
          <a:bodyPr/>
          <a:lstStyle/>
          <a:p>
            <a:endParaRPr lang="sv-SE" dirty="0"/>
          </a:p>
        </p:txBody>
      </p:sp>
      <p:sp>
        <p:nvSpPr>
          <p:cNvPr id="2" name="Rubrik 1"/>
          <p:cNvSpPr>
            <a:spLocks noGrp="1"/>
          </p:cNvSpPr>
          <p:nvPr>
            <p:ph type="title"/>
          </p:nvPr>
        </p:nvSpPr>
        <p:spPr>
          <a:xfrm>
            <a:off x="1487176" y="1482432"/>
            <a:ext cx="9915115" cy="1738750"/>
          </a:xfrm>
        </p:spPr>
        <p:txBody>
          <a:bodyPr/>
          <a:lstStyle>
            <a:lvl1pPr>
              <a:lnSpc>
                <a:spcPct val="100000"/>
              </a:lnSpc>
              <a:defRPr sz="5400" cap="all" baseline="0"/>
            </a:lvl1pPr>
          </a:lstStyle>
          <a:p>
            <a:r>
              <a:rPr lang="sv-SE" dirty="0"/>
              <a:t>Klicka här för att ändra format</a:t>
            </a:r>
          </a:p>
        </p:txBody>
      </p:sp>
      <p:sp>
        <p:nvSpPr>
          <p:cNvPr id="8" name="Platshållare för text 7"/>
          <p:cNvSpPr>
            <a:spLocks noGrp="1"/>
          </p:cNvSpPr>
          <p:nvPr>
            <p:ph type="body" sz="quarter" idx="10" hasCustomPrompt="1"/>
          </p:nvPr>
        </p:nvSpPr>
        <p:spPr>
          <a:xfrm>
            <a:off x="1487488" y="1028697"/>
            <a:ext cx="9915525" cy="331541"/>
          </a:xfrm>
          <a:prstGeom prst="rect">
            <a:avLst/>
          </a:prstGeom>
        </p:spPr>
        <p:txBody>
          <a:bodyPr anchor="b" anchorCtr="0"/>
          <a:lstStyle>
            <a:lvl1pPr marL="0" indent="0">
              <a:buNone/>
              <a:defRPr sz="2000" b="1" cap="small" baseline="0">
                <a:latin typeface="Arial" panose="020B0604020202020204" pitchFamily="34" charset="0"/>
                <a:cs typeface="Arial" panose="020B0604020202020204" pitchFamily="34" charset="0"/>
              </a:defRPr>
            </a:lvl1pPr>
          </a:lstStyle>
          <a:p>
            <a:pPr lvl="0"/>
            <a:r>
              <a:rPr lang="sv-SE" dirty="0"/>
              <a:t>datum</a:t>
            </a:r>
          </a:p>
        </p:txBody>
      </p:sp>
    </p:spTree>
    <p:extLst>
      <p:ext uri="{BB962C8B-B14F-4D97-AF65-F5344CB8AC3E}">
        <p14:creationId xmlns:p14="http://schemas.microsoft.com/office/powerpoint/2010/main" val="10887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Vit text">
    <p:spTree>
      <p:nvGrpSpPr>
        <p:cNvPr id="1" name=""/>
        <p:cNvGrpSpPr/>
        <p:nvPr/>
      </p:nvGrpSpPr>
      <p:grpSpPr>
        <a:xfrm>
          <a:off x="0" y="0"/>
          <a:ext cx="0" cy="0"/>
          <a:chOff x="0" y="0"/>
          <a:chExt cx="0" cy="0"/>
        </a:xfrm>
      </p:grpSpPr>
      <p:sp>
        <p:nvSpPr>
          <p:cNvPr id="10" name="Platshållare för bild 9"/>
          <p:cNvSpPr>
            <a:spLocks noGrp="1"/>
          </p:cNvSpPr>
          <p:nvPr>
            <p:ph type="pic" sz="quarter" idx="11"/>
          </p:nvPr>
        </p:nvSpPr>
        <p:spPr>
          <a:xfrm>
            <a:off x="727075" y="0"/>
            <a:ext cx="11464925" cy="6858000"/>
          </a:xfrm>
          <a:prstGeom prst="rect">
            <a:avLst/>
          </a:prstGeom>
        </p:spPr>
        <p:txBody>
          <a:bodyPr/>
          <a:lstStyle/>
          <a:p>
            <a:endParaRPr lang="sv-SE" dirty="0"/>
          </a:p>
        </p:txBody>
      </p:sp>
      <p:sp>
        <p:nvSpPr>
          <p:cNvPr id="2" name="Rubrik 1"/>
          <p:cNvSpPr>
            <a:spLocks noGrp="1"/>
          </p:cNvSpPr>
          <p:nvPr>
            <p:ph type="title"/>
          </p:nvPr>
        </p:nvSpPr>
        <p:spPr>
          <a:xfrm>
            <a:off x="1487176" y="1482432"/>
            <a:ext cx="9915115" cy="1738750"/>
          </a:xfrm>
        </p:spPr>
        <p:txBody>
          <a:bodyPr/>
          <a:lstStyle>
            <a:lvl1pPr>
              <a:defRPr cap="all" baseline="0">
                <a:solidFill>
                  <a:schemeClr val="bg1"/>
                </a:solidFill>
              </a:defRPr>
            </a:lvl1pPr>
          </a:lstStyle>
          <a:p>
            <a:r>
              <a:rPr lang="sv-SE" dirty="0"/>
              <a:t>Klicka här för att ändra format</a:t>
            </a:r>
          </a:p>
        </p:txBody>
      </p:sp>
      <p:sp>
        <p:nvSpPr>
          <p:cNvPr id="8" name="Platshållare för text 7"/>
          <p:cNvSpPr>
            <a:spLocks noGrp="1"/>
          </p:cNvSpPr>
          <p:nvPr>
            <p:ph type="body" sz="quarter" idx="10" hasCustomPrompt="1"/>
          </p:nvPr>
        </p:nvSpPr>
        <p:spPr>
          <a:xfrm>
            <a:off x="1487488" y="1018306"/>
            <a:ext cx="9915525" cy="331541"/>
          </a:xfrm>
          <a:prstGeom prst="rect">
            <a:avLst/>
          </a:prstGeom>
        </p:spPr>
        <p:txBody>
          <a:bodyPr anchor="b" anchorCtr="0"/>
          <a:lstStyle>
            <a:lvl1pPr marL="0" indent="0">
              <a:buNone/>
              <a:defRPr sz="2000" b="1" cap="small" baseline="0">
                <a:solidFill>
                  <a:schemeClr val="bg1"/>
                </a:solidFill>
                <a:latin typeface="Arial" panose="020B0604020202020204" pitchFamily="34" charset="0"/>
                <a:cs typeface="Arial" panose="020B0604020202020204" pitchFamily="34" charset="0"/>
              </a:defRPr>
            </a:lvl1pPr>
          </a:lstStyle>
          <a:p>
            <a:pPr lvl="0"/>
            <a:r>
              <a:rPr lang="sv-SE" dirty="0"/>
              <a:t>datum</a:t>
            </a:r>
          </a:p>
        </p:txBody>
      </p:sp>
    </p:spTree>
    <p:extLst>
      <p:ext uri="{BB962C8B-B14F-4D97-AF65-F5344CB8AC3E}">
        <p14:creationId xmlns:p14="http://schemas.microsoft.com/office/powerpoint/2010/main" val="40276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9" name="Rubrik 1"/>
          <p:cNvSpPr>
            <a:spLocks noGrp="1"/>
          </p:cNvSpPr>
          <p:nvPr>
            <p:ph type="ctrTitle"/>
          </p:nvPr>
        </p:nvSpPr>
        <p:spPr>
          <a:xfrm>
            <a:off x="874713" y="549276"/>
            <a:ext cx="9144000" cy="363772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0"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16102293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10" name="Rubrik 1"/>
          <p:cNvSpPr>
            <a:spLocks noGrp="1"/>
          </p:cNvSpPr>
          <p:nvPr>
            <p:ph type="ctrTitle"/>
          </p:nvPr>
        </p:nvSpPr>
        <p:spPr>
          <a:xfrm>
            <a:off x="874713" y="555736"/>
            <a:ext cx="9144000" cy="363126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38123235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bild (bild, högerställd text)">
    <p:spTree>
      <p:nvGrpSpPr>
        <p:cNvPr id="1" name=""/>
        <p:cNvGrpSpPr/>
        <p:nvPr/>
      </p:nvGrpSpPr>
      <p:grpSpPr>
        <a:xfrm>
          <a:off x="0" y="0"/>
          <a:ext cx="0" cy="0"/>
          <a:chOff x="0" y="0"/>
          <a:chExt cx="0" cy="0"/>
        </a:xfrm>
      </p:grpSpPr>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10" name="Rubrik 1"/>
          <p:cNvSpPr>
            <a:spLocks noGrp="1"/>
          </p:cNvSpPr>
          <p:nvPr>
            <p:ph type="ctrTitle"/>
          </p:nvPr>
        </p:nvSpPr>
        <p:spPr>
          <a:xfrm>
            <a:off x="2173287" y="549275"/>
            <a:ext cx="9144000" cy="2853944"/>
          </a:xfrm>
        </p:spPr>
        <p:txBody>
          <a:bodyPr anchor="b">
            <a:normAutofit/>
          </a:bodyPr>
          <a:lstStyle>
            <a:lvl1pPr algn="r">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2173288" y="3692150"/>
            <a:ext cx="9144000" cy="1086888"/>
          </a:xfrm>
        </p:spPr>
        <p:txBody>
          <a:bodyPr>
            <a:noAutofit/>
          </a:bodyPr>
          <a:lstStyle>
            <a:lvl1pPr marL="0" indent="0" algn="r">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172625513"/>
      </p:ext>
    </p:extLst>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ags" Target="../tags/tag1.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31758" y="471056"/>
            <a:ext cx="10169891" cy="1708006"/>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431758" y="2556164"/>
            <a:ext cx="8783053" cy="362079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732234" cy="6858000"/>
          </a:xfrm>
          <a:prstGeom prst="rect">
            <a:avLst/>
          </a:prstGeom>
        </p:spPr>
      </p:pic>
      <p:pic>
        <p:nvPicPr>
          <p:cNvPr id="5" name="Bildobjekt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49485" y="4981813"/>
            <a:ext cx="952164" cy="1399762"/>
          </a:xfrm>
          <a:prstGeom prst="rect">
            <a:avLst/>
          </a:prstGeom>
        </p:spPr>
      </p:pic>
    </p:spTree>
    <p:extLst>
      <p:ext uri="{BB962C8B-B14F-4D97-AF65-F5344CB8AC3E}">
        <p14:creationId xmlns:p14="http://schemas.microsoft.com/office/powerpoint/2010/main" val="27582875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7" r:id="rId3"/>
    <p:sldLayoutId id="2147483678" r:id="rId4"/>
  </p:sldLayoutIdLst>
  <p:txStyles>
    <p:titleStyle>
      <a:lvl1pPr algn="l" defTabSz="914400" rtl="0" eaLnBrk="1" latinLnBrk="0" hangingPunct="1">
        <a:lnSpc>
          <a:spcPct val="90000"/>
        </a:lnSpc>
        <a:spcBef>
          <a:spcPct val="0"/>
        </a:spcBef>
        <a:buNone/>
        <a:defRPr lang="sv-SE" sz="5000" b="1" kern="1200" baseline="0" dirty="0" smtClean="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4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tshållare för rubrik 1"/>
          <p:cNvSpPr>
            <a:spLocks noGrp="1"/>
          </p:cNvSpPr>
          <p:nvPr>
            <p:ph type="title"/>
          </p:nvPr>
        </p:nvSpPr>
        <p:spPr>
          <a:xfrm>
            <a:off x="1487176" y="1939636"/>
            <a:ext cx="9915115" cy="2452254"/>
          </a:xfrm>
          <a:prstGeom prst="rect">
            <a:avLst/>
          </a:prstGeom>
        </p:spPr>
        <p:txBody>
          <a:bodyPr vert="horz" lIns="91440" tIns="45720" rIns="91440" bIns="45720" rtlCol="0" anchor="t" anchorCtr="0">
            <a:noAutofit/>
          </a:bodyPr>
          <a:lstStyle/>
          <a:p>
            <a:r>
              <a:rPr lang="sv-SE" dirty="0"/>
              <a:t>rubriken kan ligga här</a:t>
            </a:r>
          </a:p>
        </p:txBody>
      </p:sp>
      <p:pic>
        <p:nvPicPr>
          <p:cNvPr id="8" name="Bildobjekt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732234" cy="6858000"/>
          </a:xfrm>
          <a:prstGeom prst="rect">
            <a:avLst/>
          </a:prstGeom>
        </p:spPr>
      </p:pic>
    </p:spTree>
    <p:extLst>
      <p:ext uri="{BB962C8B-B14F-4D97-AF65-F5344CB8AC3E}">
        <p14:creationId xmlns:p14="http://schemas.microsoft.com/office/powerpoint/2010/main" val="215741551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6000" b="1" kern="1200" cap="small"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74714" y="549275"/>
            <a:ext cx="10442573" cy="1141413"/>
          </a:xfrm>
          <a:prstGeom prst="rect">
            <a:avLst/>
          </a:prstGeom>
        </p:spPr>
        <p:txBody>
          <a:bodyPr vert="horz" lIns="0" tIns="0" rIns="0" bIns="0" rtlCol="0" anchor="b">
            <a:normAutofit/>
          </a:bodyPr>
          <a:lstStyle/>
          <a:p>
            <a:r>
              <a:rPr lang="sv-SE"/>
              <a:t>Klicka här för att ändra format</a:t>
            </a:r>
          </a:p>
        </p:txBody>
      </p:sp>
      <p:sp>
        <p:nvSpPr>
          <p:cNvPr id="3" name="Platshållare för text 2"/>
          <p:cNvSpPr>
            <a:spLocks noGrp="1"/>
          </p:cNvSpPr>
          <p:nvPr>
            <p:ph type="body" idx="1"/>
          </p:nvPr>
        </p:nvSpPr>
        <p:spPr>
          <a:xfrm>
            <a:off x="874713" y="1881188"/>
            <a:ext cx="10442575" cy="3742716"/>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515938" y="6461893"/>
            <a:ext cx="2743200" cy="180000"/>
          </a:xfrm>
          <a:prstGeom prst="rect">
            <a:avLst/>
          </a:prstGeom>
        </p:spPr>
        <p:txBody>
          <a:bodyPr vert="horz" lIns="0" tIns="0" rIns="0" bIns="0" rtlCol="0" anchor="ctr"/>
          <a:lstStyle>
            <a:lvl1pPr algn="l">
              <a:defRPr sz="1000">
                <a:solidFill>
                  <a:schemeClr val="tx1"/>
                </a:solidFill>
              </a:defRPr>
            </a:lvl1pPr>
          </a:lstStyle>
          <a:p>
            <a:r>
              <a:rPr lang="sv-SE"/>
              <a:t>2024-04-15</a:t>
            </a:r>
          </a:p>
        </p:txBody>
      </p:sp>
      <p:sp>
        <p:nvSpPr>
          <p:cNvPr id="5" name="Platshållare för sidfot 4"/>
          <p:cNvSpPr>
            <a:spLocks noGrp="1"/>
          </p:cNvSpPr>
          <p:nvPr>
            <p:ph type="ftr" sz="quarter" idx="3"/>
          </p:nvPr>
        </p:nvSpPr>
        <p:spPr>
          <a:xfrm>
            <a:off x="515937" y="152515"/>
            <a:ext cx="5094215" cy="250705"/>
          </a:xfrm>
          <a:prstGeom prst="rect">
            <a:avLst/>
          </a:prstGeom>
        </p:spPr>
        <p:txBody>
          <a:bodyPr vert="horz" lIns="0" tIns="0" rIns="0" bIns="0" rtlCol="0" anchor="ctr"/>
          <a:lstStyle>
            <a:lvl1pPr algn="l">
              <a:defRPr sz="1200" b="1">
                <a:solidFill>
                  <a:schemeClr val="tx1"/>
                </a:solidFill>
              </a:defRPr>
            </a:lvl1pPr>
          </a:lstStyle>
          <a:p>
            <a:endParaRPr lang="sv-SE"/>
          </a:p>
        </p:txBody>
      </p:sp>
      <p:sp>
        <p:nvSpPr>
          <p:cNvPr id="6" name="Platshållare för bildnummer 5"/>
          <p:cNvSpPr>
            <a:spLocks noGrp="1"/>
          </p:cNvSpPr>
          <p:nvPr>
            <p:ph type="sldNum" sz="quarter" idx="4"/>
          </p:nvPr>
        </p:nvSpPr>
        <p:spPr>
          <a:xfrm>
            <a:off x="11317287" y="153402"/>
            <a:ext cx="358775" cy="252000"/>
          </a:xfrm>
          <a:prstGeom prst="rect">
            <a:avLst/>
          </a:prstGeom>
        </p:spPr>
        <p:txBody>
          <a:bodyPr vert="horz" lIns="0" tIns="0" rIns="0" bIns="0" rtlCol="0" anchor="ctr"/>
          <a:lstStyle>
            <a:lvl1pPr algn="r">
              <a:defRPr sz="1000">
                <a:solidFill>
                  <a:schemeClr val="tx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rgbClr val="144681"/>
          </a:solidFill>
          <a:ln w="8508" cap="flat">
            <a:noFill/>
            <a:prstDash val="solid"/>
            <a:miter/>
          </a:ln>
        </p:spPr>
        <p:txBody>
          <a:bodyPr lIns="0" tIns="0" rIns="0" bIns="0" rtlCol="0" anchor="ctr"/>
          <a:lstStyle/>
          <a:p>
            <a:endParaRPr lang="sv-SE"/>
          </a:p>
        </p:txBody>
      </p:sp>
      <p:sp>
        <p:nvSpPr>
          <p:cNvPr id="10" name="textruta 9">
            <a:extLst>
              <a:ext uri="{FF2B5EF4-FFF2-40B4-BE49-F238E27FC236}">
                <a16:creationId xmlns:a16="http://schemas.microsoft.com/office/drawing/2014/main" id="{EA250CCE-5247-A84D-5B5C-BAA9B1675D47}"/>
              </a:ext>
            </a:extLst>
          </p:cNvPr>
          <p:cNvSpPr txBox="1"/>
          <p:nvPr userDrawn="1">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
        <p:nvSpPr>
          <p:cNvPr id="15" name="xxLanguageTextBox">
            <a:extLst>
              <a:ext uri="{FF2B5EF4-FFF2-40B4-BE49-F238E27FC236}">
                <a16:creationId xmlns:a16="http://schemas.microsoft.com/office/drawing/2014/main" id="{93A6BBBF-1FDC-3109-C95B-3B539B36A223}"/>
              </a:ext>
            </a:extLst>
          </p:cNvPr>
          <p:cNvSpPr/>
          <p:nvPr userDrawn="1">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8094312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55">
          <p15:clr>
            <a:srgbClr val="F26B43"/>
          </p15:clr>
        </p15:guide>
        <p15:guide id="2" orient="horz" pos="255">
          <p15:clr>
            <a:srgbClr val="F26B43"/>
          </p15:clr>
        </p15:guide>
        <p15:guide id="3" pos="325">
          <p15:clr>
            <a:srgbClr val="F26B43"/>
          </p15:clr>
        </p15:guide>
        <p15:guide id="4" orient="horz" pos="4065">
          <p15:clr>
            <a:srgbClr val="F26B43"/>
          </p15:clr>
        </p15:guide>
        <p15:guide id="6" pos="7129">
          <p15:clr>
            <a:srgbClr val="F26B43"/>
          </p15:clr>
        </p15:guide>
        <p15:guide id="7" pos="551">
          <p15:clr>
            <a:srgbClr val="F26B43"/>
          </p15:clr>
        </p15:guide>
        <p15:guide id="8" orient="horz" pos="1071">
          <p15:clr>
            <a:srgbClr val="F26B43"/>
          </p15:clr>
        </p15:guide>
        <p15:guide id="9" orient="horz" pos="346">
          <p15:clr>
            <a:srgbClr val="F26B43"/>
          </p15:clr>
        </p15:guide>
        <p15:guide id="10" orient="horz" pos="1185">
          <p15:clr>
            <a:srgbClr val="F26B43"/>
          </p15:clr>
        </p15:guide>
        <p15:guide id="11" orient="horz" pos="35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BE63C7-62A9-BEFB-2A72-E9D12B17B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5FCAF1D-5974-043E-309D-97E6205DC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3E148-4750-B1F6-D15E-CDDFB24FF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EFEB03-A3B1-49B2-A982-D1D70C347025}" type="datetimeFigureOut">
              <a:rPr lang="sv-SE" smtClean="0"/>
              <a:t>2024-12-04</a:t>
            </a:fld>
            <a:endParaRPr lang="sv-SE"/>
          </a:p>
        </p:txBody>
      </p:sp>
      <p:sp>
        <p:nvSpPr>
          <p:cNvPr id="5" name="Platshållare för sidfot 4">
            <a:extLst>
              <a:ext uri="{FF2B5EF4-FFF2-40B4-BE49-F238E27FC236}">
                <a16:creationId xmlns:a16="http://schemas.microsoft.com/office/drawing/2014/main" id="{2E173E6B-905B-C5C4-4128-9B3E0B839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3C52E2C5-1253-617A-A688-198B0E1C3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0C3B97-3A81-4DF7-BB9E-35A3D6BC17B6}" type="slidenum">
              <a:rPr lang="sv-SE" smtClean="0"/>
              <a:t>‹#›</a:t>
            </a:fld>
            <a:endParaRPr lang="sv-SE"/>
          </a:p>
        </p:txBody>
      </p:sp>
    </p:spTree>
    <p:extLst>
      <p:ext uri="{BB962C8B-B14F-4D97-AF65-F5344CB8AC3E}">
        <p14:creationId xmlns:p14="http://schemas.microsoft.com/office/powerpoint/2010/main" val="20579530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B54B6-75BC-C823-8809-90C47C137DDA}"/>
              </a:ext>
            </a:extLst>
          </p:cNvPr>
          <p:cNvSpPr>
            <a:spLocks noGrp="1"/>
          </p:cNvSpPr>
          <p:nvPr>
            <p:ph type="title"/>
          </p:nvPr>
        </p:nvSpPr>
        <p:spPr>
          <a:xfrm>
            <a:off x="4610409" y="1875706"/>
            <a:ext cx="6637421" cy="1570484"/>
          </a:xfrm>
        </p:spPr>
        <p:txBody>
          <a:bodyPr/>
          <a:lstStyle/>
          <a:p>
            <a:pPr algn="ctr">
              <a:spcBef>
                <a:spcPts val="1800"/>
              </a:spcBef>
              <a:spcAft>
                <a:spcPts val="600"/>
              </a:spcAft>
            </a:pPr>
            <a:r>
              <a:rPr lang="sv-SE" sz="4800" dirty="0"/>
              <a:t>Omställning genom </a:t>
            </a:r>
            <a:r>
              <a:rPr lang="sv-SE" sz="4800" dirty="0" err="1"/>
              <a:t>avimplementering</a:t>
            </a:r>
            <a:endParaRPr lang="en-SE" sz="4800" b="0" dirty="0"/>
          </a:p>
        </p:txBody>
      </p:sp>
      <p:pic>
        <p:nvPicPr>
          <p:cNvPr id="4" name="Bildobjekt 3" descr="En bild som visar cirkel, Färggrann, skärmbild, Grafik&#10;&#10;Automatiskt genererad beskrivning">
            <a:extLst>
              <a:ext uri="{FF2B5EF4-FFF2-40B4-BE49-F238E27FC236}">
                <a16:creationId xmlns:a16="http://schemas.microsoft.com/office/drawing/2014/main" id="{242FAFED-F551-9BD7-6AA5-AE00C107A5F4}"/>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
        <p:nvSpPr>
          <p:cNvPr id="6" name="textruta 5">
            <a:extLst>
              <a:ext uri="{FF2B5EF4-FFF2-40B4-BE49-F238E27FC236}">
                <a16:creationId xmlns:a16="http://schemas.microsoft.com/office/drawing/2014/main" id="{2E628729-38BE-38A2-78B8-C20F55B60F3C}"/>
              </a:ext>
            </a:extLst>
          </p:cNvPr>
          <p:cNvSpPr txBox="1"/>
          <p:nvPr/>
        </p:nvSpPr>
        <p:spPr>
          <a:xfrm>
            <a:off x="156116" y="220739"/>
            <a:ext cx="2464421" cy="584775"/>
          </a:xfrm>
          <a:prstGeom prst="rect">
            <a:avLst/>
          </a:prstGeom>
          <a:noFill/>
        </p:spPr>
        <p:txBody>
          <a:bodyPr wrap="square" rtlCol="0">
            <a:spAutoFit/>
          </a:bodyPr>
          <a:lstStyle/>
          <a:p>
            <a:r>
              <a:rPr lang="sv-SE" sz="1600" dirty="0">
                <a:solidFill>
                  <a:schemeClr val="bg1"/>
                </a:solidFill>
              </a:rPr>
              <a:t>Reviderad 241124 av Norrbottens Kommuner</a:t>
            </a:r>
          </a:p>
        </p:txBody>
      </p:sp>
      <p:sp>
        <p:nvSpPr>
          <p:cNvPr id="3" name="Rubrik 1">
            <a:extLst>
              <a:ext uri="{FF2B5EF4-FFF2-40B4-BE49-F238E27FC236}">
                <a16:creationId xmlns:a16="http://schemas.microsoft.com/office/drawing/2014/main" id="{8F96DAE2-3328-B41C-4A2A-317DEF0520E3}"/>
              </a:ext>
            </a:extLst>
          </p:cNvPr>
          <p:cNvSpPr txBox="1">
            <a:spLocks/>
          </p:cNvSpPr>
          <p:nvPr/>
        </p:nvSpPr>
        <p:spPr>
          <a:xfrm>
            <a:off x="4610409" y="3557173"/>
            <a:ext cx="6637421" cy="57663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sv-SE" sz="4400" b="1" i="0" kern="1200" baseline="0">
                <a:solidFill>
                  <a:schemeClr val="bg1"/>
                </a:solidFill>
                <a:latin typeface="Calibri"/>
                <a:ea typeface="+mj-ea"/>
                <a:cs typeface="Calibri"/>
              </a:defRPr>
            </a:lvl1pPr>
          </a:lstStyle>
          <a:p>
            <a:pPr algn="ctr">
              <a:spcBef>
                <a:spcPts val="1800"/>
              </a:spcBef>
              <a:spcAft>
                <a:spcPts val="600"/>
              </a:spcAft>
            </a:pPr>
            <a:r>
              <a:rPr lang="sv-SE" sz="3600" b="0" dirty="0"/>
              <a:t>Karlskrona - tjänstedesign</a:t>
            </a:r>
            <a:endParaRPr lang="sv-SE" b="0" dirty="0"/>
          </a:p>
        </p:txBody>
      </p:sp>
      <p:sp>
        <p:nvSpPr>
          <p:cNvPr id="5" name="Rubrik 1">
            <a:extLst>
              <a:ext uri="{FF2B5EF4-FFF2-40B4-BE49-F238E27FC236}">
                <a16:creationId xmlns:a16="http://schemas.microsoft.com/office/drawing/2014/main" id="{5D70210E-6190-BB7E-0A56-E52AD62CCC15}"/>
              </a:ext>
            </a:extLst>
          </p:cNvPr>
          <p:cNvSpPr txBox="1">
            <a:spLocks/>
          </p:cNvSpPr>
          <p:nvPr/>
        </p:nvSpPr>
        <p:spPr>
          <a:xfrm>
            <a:off x="0" y="1858516"/>
            <a:ext cx="3800310" cy="157048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sv-SE" sz="4400" b="1" i="0" kern="1200" baseline="0">
                <a:solidFill>
                  <a:schemeClr val="bg1"/>
                </a:solidFill>
                <a:latin typeface="Calibri"/>
                <a:ea typeface="+mj-ea"/>
                <a:cs typeface="Calibri"/>
              </a:defRPr>
            </a:lvl1pPr>
          </a:lstStyle>
          <a:p>
            <a:pPr algn="ctr">
              <a:spcBef>
                <a:spcPts val="1800"/>
              </a:spcBef>
              <a:spcAft>
                <a:spcPts val="600"/>
              </a:spcAft>
            </a:pPr>
            <a:r>
              <a:rPr lang="sv-SE" sz="4800" dirty="0"/>
              <a:t>Framtidens socialtjänst</a:t>
            </a:r>
            <a:endParaRPr lang="sv-SE" sz="4800" b="0" dirty="0"/>
          </a:p>
        </p:txBody>
      </p:sp>
    </p:spTree>
    <p:extLst>
      <p:ext uri="{BB962C8B-B14F-4D97-AF65-F5344CB8AC3E}">
        <p14:creationId xmlns:p14="http://schemas.microsoft.com/office/powerpoint/2010/main" val="281866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3DAA-8D59-5578-CCEC-680431FD1FEC}"/>
            </a:ext>
          </a:extLst>
        </p:cNvPr>
        <p:cNvGrpSpPr/>
        <p:nvPr/>
      </p:nvGrpSpPr>
      <p:grpSpPr>
        <a:xfrm>
          <a:off x="0" y="0"/>
          <a:ext cx="0" cy="0"/>
          <a:chOff x="0" y="0"/>
          <a:chExt cx="0" cy="0"/>
        </a:xfrm>
      </p:grpSpPr>
      <p:pic>
        <p:nvPicPr>
          <p:cNvPr id="7" name="Bildobjekt 6" descr="En bild som visar cirkel, Färggrann, skärmbild, Grafik&#10;&#10;Automatiskt genererad beskrivning">
            <a:extLst>
              <a:ext uri="{FF2B5EF4-FFF2-40B4-BE49-F238E27FC236}">
                <a16:creationId xmlns:a16="http://schemas.microsoft.com/office/drawing/2014/main" id="{EFD9E271-9FC0-BDC9-8E65-7849F5EEEFD6}"/>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pic>
        <p:nvPicPr>
          <p:cNvPr id="8" name="Bildobjekt 7" descr="High five bi">
            <a:extLst>
              <a:ext uri="{FF2B5EF4-FFF2-40B4-BE49-F238E27FC236}">
                <a16:creationId xmlns:a16="http://schemas.microsoft.com/office/drawing/2014/main" id="{B6E3F361-AAF6-CC89-99CF-C34366A72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8894" y="1654894"/>
            <a:ext cx="3192897" cy="3192897"/>
          </a:xfrm>
          <a:prstGeom prst="rect">
            <a:avLst/>
          </a:prstGeom>
        </p:spPr>
      </p:pic>
      <p:sp>
        <p:nvSpPr>
          <p:cNvPr id="9" name="Pratbubbla: rektangel med rundade hörn 8">
            <a:extLst>
              <a:ext uri="{FF2B5EF4-FFF2-40B4-BE49-F238E27FC236}">
                <a16:creationId xmlns:a16="http://schemas.microsoft.com/office/drawing/2014/main" id="{F190C028-0196-0A43-4734-AB77A262F817}"/>
              </a:ext>
            </a:extLst>
          </p:cNvPr>
          <p:cNvSpPr/>
          <p:nvPr/>
        </p:nvSpPr>
        <p:spPr>
          <a:xfrm>
            <a:off x="5661764" y="1994592"/>
            <a:ext cx="5251342" cy="2513502"/>
          </a:xfrm>
          <a:prstGeom prst="wedgeRoundRectCallout">
            <a:avLst>
              <a:gd name="adj1" fmla="val -67582"/>
              <a:gd name="adj2" fmla="val 8233"/>
              <a:gd name="adj3" fmla="val 16667"/>
            </a:avLst>
          </a:prstGeom>
          <a:noFill/>
          <a:ln w="9525" cap="flat" cmpd="sng" algn="ctr">
            <a:solidFill>
              <a:srgbClr val="56589E"/>
            </a:solidFill>
            <a:prstDash val="solid"/>
            <a:round/>
            <a:headEnd type="none" w="med" len="med"/>
            <a:tailEnd type="none" w="med" len="med"/>
            <a:extLst>
              <a:ext uri="{C807C97D-BFC1-408E-A445-0C87EB9F89A2}">
                <ask:lineSketchStyleProps xmlns:ask="http://schemas.microsoft.com/office/drawing/2018/sketchyshapes" sd="3976499650">
                  <a:custGeom>
                    <a:avLst/>
                    <a:gdLst>
                      <a:gd name="connsiteX0" fmla="*/ 0 w 5251342"/>
                      <a:gd name="connsiteY0" fmla="*/ 418925 h 2513502"/>
                      <a:gd name="connsiteX1" fmla="*/ 418925 w 5251342"/>
                      <a:gd name="connsiteY1" fmla="*/ 0 h 2513502"/>
                      <a:gd name="connsiteX2" fmla="*/ 875224 w 5251342"/>
                      <a:gd name="connsiteY2" fmla="*/ 0 h 2513502"/>
                      <a:gd name="connsiteX3" fmla="*/ 875224 w 5251342"/>
                      <a:gd name="connsiteY3" fmla="*/ 0 h 2513502"/>
                      <a:gd name="connsiteX4" fmla="*/ 1544770 w 5251342"/>
                      <a:gd name="connsiteY4" fmla="*/ 0 h 2513502"/>
                      <a:gd name="connsiteX5" fmla="*/ 2188059 w 5251342"/>
                      <a:gd name="connsiteY5" fmla="*/ 0 h 2513502"/>
                      <a:gd name="connsiteX6" fmla="*/ 2902036 w 5251342"/>
                      <a:gd name="connsiteY6" fmla="*/ 0 h 2513502"/>
                      <a:gd name="connsiteX7" fmla="*/ 3563125 w 5251342"/>
                      <a:gd name="connsiteY7" fmla="*/ 0 h 2513502"/>
                      <a:gd name="connsiteX8" fmla="*/ 4144884 w 5251342"/>
                      <a:gd name="connsiteY8" fmla="*/ 0 h 2513502"/>
                      <a:gd name="connsiteX9" fmla="*/ 4832417 w 5251342"/>
                      <a:gd name="connsiteY9" fmla="*/ 0 h 2513502"/>
                      <a:gd name="connsiteX10" fmla="*/ 5251342 w 5251342"/>
                      <a:gd name="connsiteY10" fmla="*/ 418925 h 2513502"/>
                      <a:gd name="connsiteX11" fmla="*/ 5251342 w 5251342"/>
                      <a:gd name="connsiteY11" fmla="*/ 953040 h 2513502"/>
                      <a:gd name="connsiteX12" fmla="*/ 5251342 w 5251342"/>
                      <a:gd name="connsiteY12" fmla="*/ 1466210 h 2513502"/>
                      <a:gd name="connsiteX13" fmla="*/ 5251342 w 5251342"/>
                      <a:gd name="connsiteY13" fmla="*/ 1466210 h 2513502"/>
                      <a:gd name="connsiteX14" fmla="*/ 5251342 w 5251342"/>
                      <a:gd name="connsiteY14" fmla="*/ 2094585 h 2513502"/>
                      <a:gd name="connsiteX15" fmla="*/ 5251342 w 5251342"/>
                      <a:gd name="connsiteY15" fmla="*/ 2094577 h 2513502"/>
                      <a:gd name="connsiteX16" fmla="*/ 4832417 w 5251342"/>
                      <a:gd name="connsiteY16" fmla="*/ 2513502 h 2513502"/>
                      <a:gd name="connsiteX17" fmla="*/ 4250658 w 5251342"/>
                      <a:gd name="connsiteY17" fmla="*/ 2513502 h 2513502"/>
                      <a:gd name="connsiteX18" fmla="*/ 3668899 w 5251342"/>
                      <a:gd name="connsiteY18" fmla="*/ 2513502 h 2513502"/>
                      <a:gd name="connsiteX19" fmla="*/ 3087141 w 5251342"/>
                      <a:gd name="connsiteY19" fmla="*/ 2513502 h 2513502"/>
                      <a:gd name="connsiteX20" fmla="*/ 2188059 w 5251342"/>
                      <a:gd name="connsiteY20" fmla="*/ 2513502 h 2513502"/>
                      <a:gd name="connsiteX21" fmla="*/ 1557898 w 5251342"/>
                      <a:gd name="connsiteY21" fmla="*/ 2513502 h 2513502"/>
                      <a:gd name="connsiteX22" fmla="*/ 875224 w 5251342"/>
                      <a:gd name="connsiteY22" fmla="*/ 2513502 h 2513502"/>
                      <a:gd name="connsiteX23" fmla="*/ 875224 w 5251342"/>
                      <a:gd name="connsiteY23" fmla="*/ 2513502 h 2513502"/>
                      <a:gd name="connsiteX24" fmla="*/ 418925 w 5251342"/>
                      <a:gd name="connsiteY24" fmla="*/ 2513502 h 2513502"/>
                      <a:gd name="connsiteX25" fmla="*/ 0 w 5251342"/>
                      <a:gd name="connsiteY25" fmla="*/ 2094577 h 2513502"/>
                      <a:gd name="connsiteX26" fmla="*/ 0 w 5251342"/>
                      <a:gd name="connsiteY26" fmla="*/ 2094585 h 2513502"/>
                      <a:gd name="connsiteX27" fmla="*/ -461646 w 5251342"/>
                      <a:gd name="connsiteY27" fmla="*/ 1779137 h 2513502"/>
                      <a:gd name="connsiteX28" fmla="*/ -923291 w 5251342"/>
                      <a:gd name="connsiteY28" fmla="*/ 1463688 h 2513502"/>
                      <a:gd name="connsiteX29" fmla="*/ -489344 w 5251342"/>
                      <a:gd name="connsiteY29" fmla="*/ 1464873 h 2513502"/>
                      <a:gd name="connsiteX30" fmla="*/ 0 w 5251342"/>
                      <a:gd name="connsiteY30" fmla="*/ 1466210 h 2513502"/>
                      <a:gd name="connsiteX31" fmla="*/ 0 w 5251342"/>
                      <a:gd name="connsiteY31" fmla="*/ 921622 h 2513502"/>
                      <a:gd name="connsiteX32" fmla="*/ 0 w 5251342"/>
                      <a:gd name="connsiteY32" fmla="*/ 418925 h 251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51342" h="2513502" extrusionOk="0">
                        <a:moveTo>
                          <a:pt x="0" y="418925"/>
                        </a:moveTo>
                        <a:cubicBezTo>
                          <a:pt x="26856" y="179851"/>
                          <a:pt x="156742" y="38418"/>
                          <a:pt x="418925" y="0"/>
                        </a:cubicBezTo>
                        <a:cubicBezTo>
                          <a:pt x="569385" y="20446"/>
                          <a:pt x="654965" y="16296"/>
                          <a:pt x="875224" y="0"/>
                        </a:cubicBezTo>
                        <a:lnTo>
                          <a:pt x="875224" y="0"/>
                        </a:lnTo>
                        <a:cubicBezTo>
                          <a:pt x="1100935" y="-24862"/>
                          <a:pt x="1296526" y="-28322"/>
                          <a:pt x="1544770" y="0"/>
                        </a:cubicBezTo>
                        <a:cubicBezTo>
                          <a:pt x="1793014" y="28322"/>
                          <a:pt x="1991397" y="-29887"/>
                          <a:pt x="2188059" y="0"/>
                        </a:cubicBezTo>
                        <a:cubicBezTo>
                          <a:pt x="2339839" y="16476"/>
                          <a:pt x="2734794" y="20967"/>
                          <a:pt x="2902036" y="0"/>
                        </a:cubicBezTo>
                        <a:cubicBezTo>
                          <a:pt x="3069278" y="-20967"/>
                          <a:pt x="3243043" y="32020"/>
                          <a:pt x="3563125" y="0"/>
                        </a:cubicBezTo>
                        <a:cubicBezTo>
                          <a:pt x="3883207" y="-32020"/>
                          <a:pt x="3987776" y="-9760"/>
                          <a:pt x="4144884" y="0"/>
                        </a:cubicBezTo>
                        <a:cubicBezTo>
                          <a:pt x="4301992" y="9760"/>
                          <a:pt x="4560109" y="11532"/>
                          <a:pt x="4832417" y="0"/>
                        </a:cubicBezTo>
                        <a:cubicBezTo>
                          <a:pt x="5013841" y="19672"/>
                          <a:pt x="5249962" y="173021"/>
                          <a:pt x="5251342" y="418925"/>
                        </a:cubicBezTo>
                        <a:cubicBezTo>
                          <a:pt x="5249313" y="527900"/>
                          <a:pt x="5258263" y="759876"/>
                          <a:pt x="5251342" y="953040"/>
                        </a:cubicBezTo>
                        <a:cubicBezTo>
                          <a:pt x="5244421" y="1146204"/>
                          <a:pt x="5248216" y="1226631"/>
                          <a:pt x="5251342" y="1466210"/>
                        </a:cubicBezTo>
                        <a:lnTo>
                          <a:pt x="5251342" y="1466210"/>
                        </a:lnTo>
                        <a:cubicBezTo>
                          <a:pt x="5222574" y="1641410"/>
                          <a:pt x="5269684" y="1953363"/>
                          <a:pt x="5251342" y="2094585"/>
                        </a:cubicBezTo>
                        <a:lnTo>
                          <a:pt x="5251342" y="2094577"/>
                        </a:lnTo>
                        <a:cubicBezTo>
                          <a:pt x="5249228" y="2349663"/>
                          <a:pt x="5038166" y="2545901"/>
                          <a:pt x="4832417" y="2513502"/>
                        </a:cubicBezTo>
                        <a:cubicBezTo>
                          <a:pt x="4547288" y="2533391"/>
                          <a:pt x="4500939" y="2487695"/>
                          <a:pt x="4250658" y="2513502"/>
                        </a:cubicBezTo>
                        <a:cubicBezTo>
                          <a:pt x="4000377" y="2539309"/>
                          <a:pt x="3819696" y="2495713"/>
                          <a:pt x="3668899" y="2513502"/>
                        </a:cubicBezTo>
                        <a:cubicBezTo>
                          <a:pt x="3518102" y="2531291"/>
                          <a:pt x="3255639" y="2532867"/>
                          <a:pt x="3087141" y="2513502"/>
                        </a:cubicBezTo>
                        <a:cubicBezTo>
                          <a:pt x="2918643" y="2494137"/>
                          <a:pt x="2371448" y="2520237"/>
                          <a:pt x="2188059" y="2513502"/>
                        </a:cubicBezTo>
                        <a:cubicBezTo>
                          <a:pt x="1950063" y="2505147"/>
                          <a:pt x="1850646" y="2539659"/>
                          <a:pt x="1557898" y="2513502"/>
                        </a:cubicBezTo>
                        <a:cubicBezTo>
                          <a:pt x="1265150" y="2487345"/>
                          <a:pt x="1012320" y="2493926"/>
                          <a:pt x="875224" y="2513502"/>
                        </a:cubicBezTo>
                        <a:lnTo>
                          <a:pt x="875224" y="2513502"/>
                        </a:lnTo>
                        <a:cubicBezTo>
                          <a:pt x="669850" y="2526112"/>
                          <a:pt x="564523" y="2507609"/>
                          <a:pt x="418925" y="2513502"/>
                        </a:cubicBezTo>
                        <a:cubicBezTo>
                          <a:pt x="185578" y="2502256"/>
                          <a:pt x="9734" y="2352901"/>
                          <a:pt x="0" y="2094577"/>
                        </a:cubicBezTo>
                        <a:lnTo>
                          <a:pt x="0" y="2094585"/>
                        </a:lnTo>
                        <a:cubicBezTo>
                          <a:pt x="-108741" y="2053082"/>
                          <a:pt x="-271621" y="1882952"/>
                          <a:pt x="-461646" y="1779137"/>
                        </a:cubicBezTo>
                        <a:cubicBezTo>
                          <a:pt x="-651671" y="1675321"/>
                          <a:pt x="-745684" y="1602946"/>
                          <a:pt x="-923291" y="1463688"/>
                        </a:cubicBezTo>
                        <a:cubicBezTo>
                          <a:pt x="-818839" y="1449607"/>
                          <a:pt x="-644894" y="1477905"/>
                          <a:pt x="-489344" y="1464873"/>
                        </a:cubicBezTo>
                        <a:cubicBezTo>
                          <a:pt x="-333794" y="1451841"/>
                          <a:pt x="-118500" y="1442197"/>
                          <a:pt x="0" y="1466210"/>
                        </a:cubicBezTo>
                        <a:cubicBezTo>
                          <a:pt x="-19891" y="1301805"/>
                          <a:pt x="-26371" y="1182903"/>
                          <a:pt x="0" y="921622"/>
                        </a:cubicBezTo>
                        <a:cubicBezTo>
                          <a:pt x="26371" y="660341"/>
                          <a:pt x="23726" y="657538"/>
                          <a:pt x="0" y="41892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r>
              <a:rPr lang="sv-SE" sz="4400" b="1" dirty="0">
                <a:solidFill>
                  <a:srgbClr val="0E2841"/>
                </a:solidFill>
                <a:latin typeface="Arial" panose="020B0604020202020204" pitchFamily="34" charset="0"/>
                <a:cs typeface="Arial" panose="020B0604020202020204" pitchFamily="34" charset="0"/>
              </a:rPr>
              <a:t>Är tjänstedesign något för oss i min kommun?</a:t>
            </a:r>
            <a:endParaRPr lang="sv-SE" sz="4400" dirty="0"/>
          </a:p>
        </p:txBody>
      </p:sp>
    </p:spTree>
    <p:extLst>
      <p:ext uri="{BB962C8B-B14F-4D97-AF65-F5344CB8AC3E}">
        <p14:creationId xmlns:p14="http://schemas.microsoft.com/office/powerpoint/2010/main" val="416846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6695-B039-1F38-2D66-3B3DF5CEC022}"/>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38B63607-F974-DF1D-AA6A-4916D79F7FFF}"/>
              </a:ext>
            </a:extLst>
          </p:cNvPr>
          <p:cNvSpPr>
            <a:spLocks noGrp="1"/>
          </p:cNvSpPr>
          <p:nvPr>
            <p:ph type="title"/>
          </p:nvPr>
        </p:nvSpPr>
        <p:spPr>
          <a:xfrm>
            <a:off x="1635774" y="660748"/>
            <a:ext cx="5579918" cy="868558"/>
          </a:xfrm>
        </p:spPr>
        <p:txBody>
          <a:bodyPr>
            <a:normAutofit/>
          </a:bodyPr>
          <a:lstStyle/>
          <a:p>
            <a:pPr>
              <a:lnSpc>
                <a:spcPct val="90000"/>
              </a:lnSpc>
            </a:pPr>
            <a:r>
              <a:rPr lang="sv-SE" sz="4000" b="1" dirty="0">
                <a:solidFill>
                  <a:srgbClr val="0E2841"/>
                </a:solidFill>
                <a:latin typeface="Arial" panose="020B0604020202020204" pitchFamily="34" charset="0"/>
                <a:cs typeface="Arial" panose="020B0604020202020204" pitchFamily="34" charset="0"/>
              </a:rPr>
              <a:t>Tjänstedesign</a:t>
            </a:r>
          </a:p>
        </p:txBody>
      </p:sp>
      <p:sp>
        <p:nvSpPr>
          <p:cNvPr id="4" name="Platshållare för text 3">
            <a:extLst>
              <a:ext uri="{FF2B5EF4-FFF2-40B4-BE49-F238E27FC236}">
                <a16:creationId xmlns:a16="http://schemas.microsoft.com/office/drawing/2014/main" id="{71C35172-2E9D-C559-D0C5-42671846B3D0}"/>
              </a:ext>
            </a:extLst>
          </p:cNvPr>
          <p:cNvSpPr>
            <a:spLocks noGrp="1"/>
          </p:cNvSpPr>
          <p:nvPr>
            <p:ph type="body" sz="quarter" idx="11"/>
          </p:nvPr>
        </p:nvSpPr>
        <p:spPr>
          <a:xfrm>
            <a:off x="2029216" y="2029216"/>
            <a:ext cx="8279705" cy="3420608"/>
          </a:xfrm>
        </p:spPr>
        <p:txBody>
          <a:bodyPr>
            <a:normAutofit/>
          </a:bodyPr>
          <a:lstStyle/>
          <a:p>
            <a:pPr marL="0" indent="0">
              <a:spcBef>
                <a:spcPts val="0"/>
              </a:spcBef>
              <a:spcAft>
                <a:spcPts val="3000"/>
              </a:spcAft>
              <a:buNone/>
            </a:pPr>
            <a:r>
              <a:rPr lang="sv-SE" sz="2400" dirty="0">
                <a:latin typeface="Calibri" panose="020F0502020204030204" pitchFamily="34" charset="0"/>
                <a:ea typeface="Calibri" panose="020F0502020204030204" pitchFamily="34" charset="0"/>
                <a:cs typeface="Calibri" panose="020F0502020204030204" pitchFamily="34" charset="0"/>
              </a:rPr>
              <a:t>Eller användardriven innovation, är en utvecklingsprocess som utgår från användarens behov och där användare och utförare tar fram lösningar tillsammans. </a:t>
            </a:r>
          </a:p>
          <a:p>
            <a:pPr marL="0" indent="0">
              <a:spcBef>
                <a:spcPts val="0"/>
              </a:spcBef>
              <a:spcAft>
                <a:spcPts val="3000"/>
              </a:spcAft>
              <a:buNone/>
            </a:pPr>
            <a:r>
              <a:rPr lang="sv-SE" sz="2400" dirty="0">
                <a:latin typeface="Calibri" panose="020F0502020204030204" pitchFamily="34" charset="0"/>
                <a:ea typeface="Calibri" panose="020F0502020204030204" pitchFamily="34" charset="0"/>
                <a:cs typeface="Calibri" panose="020F0502020204030204" pitchFamily="34" charset="0"/>
              </a:rPr>
              <a:t>Processens fokus är att lösa ”rätt” problem och sluta göra det som inte efterfrågas. Den skapar även goda förutsättningar för att idéer ska bli verklighet och spridas.</a:t>
            </a:r>
          </a:p>
        </p:txBody>
      </p:sp>
      <p:pic>
        <p:nvPicPr>
          <p:cNvPr id="2" name="Bildobjekt 1" descr="En bild som visar cirkel, Färggrann, skärmbild, Grafik&#10;&#10;Automatiskt genererad beskrivning">
            <a:extLst>
              <a:ext uri="{FF2B5EF4-FFF2-40B4-BE49-F238E27FC236}">
                <a16:creationId xmlns:a16="http://schemas.microsoft.com/office/drawing/2014/main" id="{7340DFB6-D849-8FD0-03A3-B8564C3BD18D}"/>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47830" y="5694363"/>
            <a:ext cx="658787" cy="965200"/>
          </a:xfrm>
          <a:prstGeom prst="rect">
            <a:avLst/>
          </a:prstGeom>
        </p:spPr>
      </p:pic>
    </p:spTree>
    <p:extLst>
      <p:ext uri="{BB962C8B-B14F-4D97-AF65-F5344CB8AC3E}">
        <p14:creationId xmlns:p14="http://schemas.microsoft.com/office/powerpoint/2010/main" val="7987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esentation Platsvarumärket (Industrigruppen).001.jpeg" descr="Presentation Platsvarumärket (Industrigruppen).001.jpeg"/>
          <p:cNvPicPr>
            <a:picLocks noChangeAspect="1"/>
          </p:cNvPicPr>
          <p:nvPr/>
        </p:nvPicPr>
        <p:blipFill>
          <a:blip r:embed="rId3"/>
          <a:stretch>
            <a:fillRect/>
          </a:stretch>
        </p:blipFill>
        <p:spPr>
          <a:xfrm flipH="1">
            <a:off x="-43132" y="-3851"/>
            <a:ext cx="12278264" cy="6858000"/>
          </a:xfrm>
          <a:prstGeom prst="rect">
            <a:avLst/>
          </a:prstGeom>
          <a:ln w="12700">
            <a:miter lim="400000"/>
          </a:ln>
        </p:spPr>
      </p:pic>
      <p:sp>
        <p:nvSpPr>
          <p:cNvPr id="2" name="Rubrik 3">
            <a:extLst>
              <a:ext uri="{FF2B5EF4-FFF2-40B4-BE49-F238E27FC236}">
                <a16:creationId xmlns:a16="http://schemas.microsoft.com/office/drawing/2014/main" id="{64594422-A05B-3CBD-E54D-B50A2AA4DE46}"/>
              </a:ext>
            </a:extLst>
          </p:cNvPr>
          <p:cNvSpPr>
            <a:spLocks noGrp="1"/>
          </p:cNvSpPr>
          <p:nvPr>
            <p:ph type="title"/>
          </p:nvPr>
        </p:nvSpPr>
        <p:spPr>
          <a:xfrm>
            <a:off x="507130" y="406533"/>
            <a:ext cx="10442573" cy="1141413"/>
          </a:xfrm>
        </p:spPr>
        <p:txBody>
          <a:bodyPr/>
          <a:lstStyle/>
          <a:p>
            <a:r>
              <a:rPr lang="sv-SE" sz="4000" dirty="0">
                <a:solidFill>
                  <a:schemeClr val="bg1"/>
                </a:solidFill>
              </a:rPr>
              <a:t>Startläge 2019</a:t>
            </a:r>
          </a:p>
        </p:txBody>
      </p:sp>
      <p:sp>
        <p:nvSpPr>
          <p:cNvPr id="7" name="textruta 6">
            <a:extLst>
              <a:ext uri="{FF2B5EF4-FFF2-40B4-BE49-F238E27FC236}">
                <a16:creationId xmlns:a16="http://schemas.microsoft.com/office/drawing/2014/main" id="{565430B9-EA6B-4572-1A4E-4EA8E9B12559}"/>
              </a:ext>
            </a:extLst>
          </p:cNvPr>
          <p:cNvSpPr txBox="1"/>
          <p:nvPr/>
        </p:nvSpPr>
        <p:spPr>
          <a:xfrm>
            <a:off x="739036" y="1958330"/>
            <a:ext cx="8013458"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14467B"/>
              </a:buClr>
              <a:buSzTx/>
              <a:buFont typeface="Arial" panose="020B0604020202020204" pitchFamily="34" charset="0"/>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75 miljoner minus, tyngdpunkt placeringar</a:t>
            </a:r>
          </a:p>
          <a:p>
            <a:pPr marL="0" marR="0" lvl="0" indent="0" algn="l" defTabSz="914400" rtl="0" eaLnBrk="1" fontAlgn="auto" latinLnBrk="0" hangingPunct="1">
              <a:lnSpc>
                <a:spcPct val="100000"/>
              </a:lnSpc>
              <a:spcBef>
                <a:spcPts val="1000"/>
              </a:spcBef>
              <a:spcAft>
                <a:spcPts val="0"/>
              </a:spcAft>
              <a:buClr>
                <a:srgbClr val="14467B"/>
              </a:buClr>
              <a:buSzTx/>
              <a:buFont typeface="Arial" panose="020B0604020202020204" pitchFamily="34" charset="0"/>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Revisionsrapport</a:t>
            </a:r>
          </a:p>
          <a:p>
            <a:pPr marL="228600" marR="0" lvl="0" indent="-228600" algn="l" defTabSz="914400" rtl="0" eaLnBrk="1" fontAlgn="auto" latinLnBrk="0" hangingPunct="1">
              <a:lnSpc>
                <a:spcPct val="100000"/>
              </a:lnSpc>
              <a:spcBef>
                <a:spcPts val="1000"/>
              </a:spcBef>
              <a:spcAft>
                <a:spcPts val="0"/>
              </a:spcAft>
              <a:buClr>
                <a:prstClr val="white">
                  <a:lumMod val="75000"/>
                </a:prstClr>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Ombyte på förvaltningschefer</a:t>
            </a:r>
          </a:p>
          <a:p>
            <a:pPr marL="228600" marR="0" lvl="0" indent="-228600" algn="l" defTabSz="914400" rtl="0" eaLnBrk="1" fontAlgn="auto" latinLnBrk="0" hangingPunct="1">
              <a:lnSpc>
                <a:spcPct val="100000"/>
              </a:lnSpc>
              <a:spcBef>
                <a:spcPts val="1000"/>
              </a:spcBef>
              <a:spcAft>
                <a:spcPts val="0"/>
              </a:spcAft>
              <a:buClr>
                <a:prstClr val="white">
                  <a:lumMod val="75000"/>
                </a:prstClr>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Jobba med den rådande kulturen </a:t>
            </a:r>
            <a:b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sv-SE" sz="24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vad är vi inte nöjda med</a:t>
            </a:r>
          </a:p>
          <a:p>
            <a:pPr marL="228600" marR="0" lvl="0" indent="-228600" algn="l" defTabSz="914400" rtl="0" eaLnBrk="1" fontAlgn="auto" latinLnBrk="0" hangingPunct="1">
              <a:lnSpc>
                <a:spcPct val="100000"/>
              </a:lnSpc>
              <a:spcBef>
                <a:spcPts val="1000"/>
              </a:spcBef>
              <a:spcAft>
                <a:spcPts val="0"/>
              </a:spcAft>
              <a:buClr>
                <a:prstClr val="white">
                  <a:lumMod val="75000"/>
                </a:prstClr>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Brösarps G</a:t>
            </a:r>
            <a:r>
              <a:rPr kumimoji="0" lang="sv-SE" sz="24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ästis</a:t>
            </a: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 5 S strategin</a:t>
            </a:r>
          </a:p>
          <a:p>
            <a:pPr marL="228600" marR="0" lvl="0" indent="-228600" algn="l" defTabSz="914400" rtl="0" eaLnBrk="1" fontAlgn="auto" latinLnBrk="0" hangingPunct="1">
              <a:lnSpc>
                <a:spcPct val="100000"/>
              </a:lnSpc>
              <a:spcBef>
                <a:spcPts val="1000"/>
              </a:spcBef>
              <a:spcAft>
                <a:spcPts val="0"/>
              </a:spcAft>
              <a:buClr>
                <a:prstClr val="white">
                  <a:lumMod val="75000"/>
                </a:prstClr>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Ställa om socialförvaltningen </a:t>
            </a:r>
            <a:b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 riktning mot ny socialtjänstlag</a:t>
            </a:r>
          </a:p>
          <a:p>
            <a:pPr marL="228600" marR="0" lvl="0" indent="-228600" algn="l" defTabSz="914400" rtl="0" eaLnBrk="1" fontAlgn="auto" latinLnBrk="0" hangingPunct="1">
              <a:lnSpc>
                <a:spcPct val="100000"/>
              </a:lnSpc>
              <a:spcBef>
                <a:spcPts val="1000"/>
              </a:spcBef>
              <a:spcAft>
                <a:spcPts val="0"/>
              </a:spcAft>
              <a:buClr>
                <a:prstClr val="white">
                  <a:lumMod val="75000"/>
                </a:prstClr>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Ingen omorganisation</a:t>
            </a:r>
          </a:p>
        </p:txBody>
      </p:sp>
      <p:pic>
        <p:nvPicPr>
          <p:cNvPr id="3" name="Picture 7" descr="Picture 7">
            <a:extLst>
              <a:ext uri="{FF2B5EF4-FFF2-40B4-BE49-F238E27FC236}">
                <a16:creationId xmlns:a16="http://schemas.microsoft.com/office/drawing/2014/main" id="{49903386-030D-B0E1-7F15-A2F416902EE6}"/>
              </a:ext>
            </a:extLst>
          </p:cNvPr>
          <p:cNvPicPr>
            <a:picLocks noGrp="1" noRot="1" noChangeAspect="1" noMove="1" noResize="1" noEditPoints="1" noAdjustHandles="1" noChangeArrowheads="1" noChangeShapeType="1" noCrop="1"/>
          </p:cNvPicPr>
          <p:nvPr/>
        </p:nvPicPr>
        <p:blipFill>
          <a:blip r:embed="rId4"/>
          <a:stretch>
            <a:fillRect/>
          </a:stretch>
        </p:blipFill>
        <p:spPr>
          <a:xfrm>
            <a:off x="9429653" y="5861277"/>
            <a:ext cx="2142070" cy="54426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00167642-CFC9-6BCD-27F0-8FBBDB206FC8}"/>
              </a:ext>
            </a:extLst>
          </p:cNvPr>
          <p:cNvPicPr>
            <a:picLocks noGrp="1"/>
          </p:cNvPicPr>
          <p:nvPr>
            <p:ph type="pic" sz="quarter" idx="13"/>
          </p:nvPr>
        </p:nvPicPr>
        <p:blipFill rotWithShape="1">
          <a:blip r:embed="rId3">
            <a:extLst>
              <a:ext uri="{28A0092B-C50C-407E-A947-70E740481C1C}">
                <a14:useLocalDpi xmlns:a14="http://schemas.microsoft.com/office/drawing/2010/main" val="0"/>
              </a:ext>
            </a:extLst>
          </a:blip>
          <a:srcRect l="44008" b="-2"/>
          <a:stretch/>
        </p:blipFill>
        <p:spPr>
          <a:xfrm>
            <a:off x="6439436" y="10"/>
            <a:ext cx="5752563" cy="6857990"/>
          </a:xfrm>
          <a:noFill/>
        </p:spPr>
      </p:pic>
      <p:sp>
        <p:nvSpPr>
          <p:cNvPr id="2" name="Rubrik 1">
            <a:extLst>
              <a:ext uri="{FF2B5EF4-FFF2-40B4-BE49-F238E27FC236}">
                <a16:creationId xmlns:a16="http://schemas.microsoft.com/office/drawing/2014/main" id="{0699DB7D-7862-C1DF-19EB-D6A863DB4DC5}"/>
              </a:ext>
            </a:extLst>
          </p:cNvPr>
          <p:cNvSpPr>
            <a:spLocks noGrp="1"/>
          </p:cNvSpPr>
          <p:nvPr>
            <p:ph type="title"/>
          </p:nvPr>
        </p:nvSpPr>
        <p:spPr>
          <a:xfrm>
            <a:off x="874715" y="549275"/>
            <a:ext cx="4735438" cy="1141413"/>
          </a:xfrm>
        </p:spPr>
        <p:txBody>
          <a:bodyPr anchor="b">
            <a:normAutofit/>
          </a:bodyPr>
          <a:lstStyle/>
          <a:p>
            <a:r>
              <a:rPr lang="sv-SE" dirty="0"/>
              <a:t>Brainstormingen i Brösarp – 5S</a:t>
            </a:r>
          </a:p>
        </p:txBody>
      </p:sp>
      <p:sp>
        <p:nvSpPr>
          <p:cNvPr id="3" name="Platshållare för innehåll 2">
            <a:extLst>
              <a:ext uri="{FF2B5EF4-FFF2-40B4-BE49-F238E27FC236}">
                <a16:creationId xmlns:a16="http://schemas.microsoft.com/office/drawing/2014/main" id="{EA6A2456-4825-0207-A486-1151F5196001}"/>
              </a:ext>
            </a:extLst>
          </p:cNvPr>
          <p:cNvSpPr>
            <a:spLocks noGrp="1"/>
          </p:cNvSpPr>
          <p:nvPr>
            <p:ph idx="1"/>
          </p:nvPr>
        </p:nvSpPr>
        <p:spPr>
          <a:xfrm>
            <a:off x="874713" y="1870841"/>
            <a:ext cx="4735439" cy="4437883"/>
          </a:xfrm>
        </p:spPr>
        <p:txBody>
          <a:bodyPr>
            <a:normAutofit fontScale="85000" lnSpcReduction="20000"/>
          </a:bodyPr>
          <a:lstStyle/>
          <a:p>
            <a:r>
              <a:rPr lang="sv-SE" sz="2400" dirty="0">
                <a:latin typeface="Calibri" panose="020F0502020204030204" pitchFamily="34" charset="0"/>
                <a:ea typeface="Calibri" panose="020F0502020204030204" pitchFamily="34" charset="0"/>
                <a:cs typeface="Calibri" panose="020F0502020204030204" pitchFamily="34" charset="0"/>
              </a:rPr>
              <a:t>Lämna att vi vet bäst – </a:t>
            </a:r>
            <a:r>
              <a:rPr lang="sv-SE" sz="2400" i="1" dirty="0">
                <a:latin typeface="Calibri" panose="020F0502020204030204" pitchFamily="34" charset="0"/>
                <a:ea typeface="Calibri" panose="020F0502020204030204" pitchFamily="34" charset="0"/>
                <a:cs typeface="Calibri" panose="020F0502020204030204" pitchFamily="34" charset="0"/>
              </a:rPr>
              <a:t>användardrivet, tjänstedesign</a:t>
            </a:r>
          </a:p>
          <a:p>
            <a:r>
              <a:rPr lang="sv-SE" sz="2400" dirty="0">
                <a:latin typeface="Calibri" panose="020F0502020204030204" pitchFamily="34" charset="0"/>
                <a:ea typeface="Calibri" panose="020F0502020204030204" pitchFamily="34" charset="0"/>
                <a:cs typeface="Calibri" panose="020F0502020204030204" pitchFamily="34" charset="0"/>
              </a:rPr>
              <a:t>Inte ettårsperspektiv utan </a:t>
            </a:r>
            <a:r>
              <a:rPr lang="sv-SE" sz="2400" i="1" dirty="0">
                <a:latin typeface="Calibri" panose="020F0502020204030204" pitchFamily="34" charset="0"/>
                <a:ea typeface="Calibri" panose="020F0502020204030204" pitchFamily="34" charset="0"/>
                <a:cs typeface="Calibri" panose="020F0502020204030204" pitchFamily="34" charset="0"/>
              </a:rPr>
              <a:t>långsiktigt</a:t>
            </a:r>
          </a:p>
          <a:p>
            <a:r>
              <a:rPr lang="sv-SE" sz="2400" dirty="0">
                <a:latin typeface="Calibri" panose="020F0502020204030204" pitchFamily="34" charset="0"/>
                <a:ea typeface="Calibri" panose="020F0502020204030204" pitchFamily="34" charset="0"/>
                <a:cs typeface="Calibri" panose="020F0502020204030204" pitchFamily="34" charset="0"/>
              </a:rPr>
              <a:t>Förebyggande och tidigt</a:t>
            </a:r>
          </a:p>
          <a:p>
            <a:r>
              <a:rPr lang="sv-SE" sz="2400" dirty="0">
                <a:latin typeface="Calibri" panose="020F0502020204030204" pitchFamily="34" charset="0"/>
                <a:ea typeface="Calibri" panose="020F0502020204030204" pitchFamily="34" charset="0"/>
                <a:cs typeface="Calibri" panose="020F0502020204030204" pitchFamily="34" charset="0"/>
              </a:rPr>
              <a:t>Vi måste våga släppa både arbetssätt och verksamheter om vi inte vet att de ger någonting</a:t>
            </a:r>
          </a:p>
          <a:p>
            <a:r>
              <a:rPr lang="sv-SE" sz="2400" dirty="0">
                <a:latin typeface="Calibri" panose="020F0502020204030204" pitchFamily="34" charset="0"/>
                <a:ea typeface="Calibri" panose="020F0502020204030204" pitchFamily="34" charset="0"/>
                <a:cs typeface="Calibri" panose="020F0502020204030204" pitchFamily="34" charset="0"/>
              </a:rPr>
              <a:t>Våga släppa rädslan för att göra fel</a:t>
            </a:r>
          </a:p>
          <a:p>
            <a:r>
              <a:rPr lang="sv-SE" sz="2400" dirty="0">
                <a:latin typeface="Calibri" panose="020F0502020204030204" pitchFamily="34" charset="0"/>
                <a:ea typeface="Calibri" panose="020F0502020204030204" pitchFamily="34" charset="0"/>
                <a:cs typeface="Calibri" panose="020F0502020204030204" pitchFamily="34" charset="0"/>
              </a:rPr>
              <a:t>Spänningar mellan barn- och vuxenavdelningarna</a:t>
            </a:r>
          </a:p>
          <a:p>
            <a:r>
              <a:rPr lang="sv-SE" sz="2400" dirty="0">
                <a:latin typeface="Calibri" panose="020F0502020204030204" pitchFamily="34" charset="0"/>
                <a:ea typeface="Calibri" panose="020F0502020204030204" pitchFamily="34" charset="0"/>
                <a:cs typeface="Calibri" panose="020F0502020204030204" pitchFamily="34" charset="0"/>
              </a:rPr>
              <a:t>Följa fattade beslut</a:t>
            </a:r>
          </a:p>
          <a:p>
            <a:r>
              <a:rPr lang="sv-SE" sz="2400" dirty="0">
                <a:latin typeface="Calibri" panose="020F0502020204030204" pitchFamily="34" charset="0"/>
                <a:ea typeface="Calibri" panose="020F0502020204030204" pitchFamily="34" charset="0"/>
                <a:cs typeface="Calibri" panose="020F0502020204030204" pitchFamily="34" charset="0"/>
              </a:rPr>
              <a:t>Bygga ett användardrivet ledningssystem</a:t>
            </a:r>
          </a:p>
          <a:p>
            <a:r>
              <a:rPr lang="sv-SE" sz="2400" dirty="0">
                <a:latin typeface="Calibri" panose="020F0502020204030204" pitchFamily="34" charset="0"/>
                <a:ea typeface="Calibri" panose="020F0502020204030204" pitchFamily="34" charset="0"/>
                <a:cs typeface="Calibri" panose="020F0502020204030204" pitchFamily="34" charset="0"/>
              </a:rPr>
              <a:t>Bygga upp hemmaplanslösningar</a:t>
            </a:r>
          </a:p>
          <a:p>
            <a:endParaRPr lang="sv-SE" sz="2400" dirty="0"/>
          </a:p>
        </p:txBody>
      </p:sp>
    </p:spTree>
    <p:extLst>
      <p:ext uri="{BB962C8B-B14F-4D97-AF65-F5344CB8AC3E}">
        <p14:creationId xmlns:p14="http://schemas.microsoft.com/office/powerpoint/2010/main" val="368780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DC60B9-BE09-432E-8288-9586F8337EC2}"/>
              </a:ext>
            </a:extLst>
          </p:cNvPr>
          <p:cNvSpPr>
            <a:spLocks noGrp="1"/>
          </p:cNvSpPr>
          <p:nvPr>
            <p:ph type="title"/>
          </p:nvPr>
        </p:nvSpPr>
        <p:spPr>
          <a:xfrm>
            <a:off x="2495600" y="521953"/>
            <a:ext cx="7486600" cy="541684"/>
          </a:xfrm>
        </p:spPr>
        <p:txBody>
          <a:bodyPr>
            <a:normAutofit fontScale="90000"/>
          </a:bodyPr>
          <a:lstStyle/>
          <a:p>
            <a:pPr algn="ctr"/>
            <a:r>
              <a:rPr lang="sv-SE" dirty="0"/>
              <a:t>De 24 redovisningarna</a:t>
            </a:r>
          </a:p>
        </p:txBody>
      </p:sp>
      <p:sp>
        <p:nvSpPr>
          <p:cNvPr id="7" name="Platshållare för innehåll 6">
            <a:extLst>
              <a:ext uri="{FF2B5EF4-FFF2-40B4-BE49-F238E27FC236}">
                <a16:creationId xmlns:a16="http://schemas.microsoft.com/office/drawing/2014/main" id="{FC960F9C-6828-42B9-B063-87CF38418012}"/>
              </a:ext>
            </a:extLst>
          </p:cNvPr>
          <p:cNvSpPr>
            <a:spLocks noGrp="1"/>
          </p:cNvSpPr>
          <p:nvPr>
            <p:ph idx="1"/>
          </p:nvPr>
        </p:nvSpPr>
        <p:spPr>
          <a:xfrm>
            <a:off x="2495600" y="1527572"/>
            <a:ext cx="7772400" cy="4114800"/>
          </a:xfrm>
        </p:spPr>
        <p:txBody>
          <a:bodyPr/>
          <a:lstStyle/>
          <a:p>
            <a:endParaRPr lang="sv-SE" dirty="0"/>
          </a:p>
          <a:p>
            <a:endParaRPr lang="sv-SE" dirty="0"/>
          </a:p>
          <a:p>
            <a:endParaRPr lang="sv-SE" dirty="0"/>
          </a:p>
          <a:p>
            <a:endParaRPr lang="sv-SE" dirty="0"/>
          </a:p>
        </p:txBody>
      </p:sp>
      <p:pic>
        <p:nvPicPr>
          <p:cNvPr id="9" name="Platshållare för innehåll 5">
            <a:extLst>
              <a:ext uri="{FF2B5EF4-FFF2-40B4-BE49-F238E27FC236}">
                <a16:creationId xmlns:a16="http://schemas.microsoft.com/office/drawing/2014/main" id="{8A5B0139-4A74-4375-A2EC-5441D439A133}"/>
              </a:ext>
            </a:extLst>
          </p:cNvPr>
          <p:cNvPicPr>
            <a:picLocks noChangeAspect="1"/>
          </p:cNvPicPr>
          <p:nvPr/>
        </p:nvPicPr>
        <p:blipFill>
          <a:blip r:embed="rId3"/>
          <a:stretch>
            <a:fillRect/>
          </a:stretch>
        </p:blipFill>
        <p:spPr bwMode="auto">
          <a:xfrm>
            <a:off x="422214" y="1287740"/>
            <a:ext cx="11352572" cy="457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9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nsertedImage">
            <a:extLst>
              <a:ext uri="{FF2B5EF4-FFF2-40B4-BE49-F238E27FC236}">
                <a16:creationId xmlns:a16="http://schemas.microsoft.com/office/drawing/2014/main" id="{EB9FA408-B303-511C-C6FA-C5E8399DAC31}"/>
              </a:ext>
            </a:extLst>
          </p:cNvPr>
          <p:cNvPicPr>
            <a:picLocks noGrp="1"/>
          </p:cNvPicPr>
          <p:nvPr>
            <p:ph type="pic" sz="quarter" idx="12"/>
          </p:nvPr>
        </p:nvPicPr>
        <p:blipFill>
          <a:blip r:embed="rId3">
            <a:alphaModFix amt="40000"/>
            <a:extLst>
              <a:ext uri="{28A0092B-C50C-407E-A947-70E740481C1C}">
                <a14:useLocalDpi xmlns:a14="http://schemas.microsoft.com/office/drawing/2010/main" val="0"/>
              </a:ext>
            </a:extLst>
          </a:blip>
          <a:srcRect t="7816" b="7816"/>
          <a:stretch>
            <a:fillRect/>
          </a:stretch>
        </p:blipFill>
        <p:spPr>
          <a:xfrm>
            <a:off x="0" y="0"/>
            <a:ext cx="12192000" cy="6858000"/>
          </a:xfrm>
          <a:noFill/>
        </p:spPr>
      </p:pic>
      <p:sp>
        <p:nvSpPr>
          <p:cNvPr id="7" name="textruta 6">
            <a:extLst>
              <a:ext uri="{FF2B5EF4-FFF2-40B4-BE49-F238E27FC236}">
                <a16:creationId xmlns:a16="http://schemas.microsoft.com/office/drawing/2014/main" id="{879BE67E-ACED-35C9-EBE0-B0ADE65C30CD}"/>
              </a:ext>
            </a:extLst>
          </p:cNvPr>
          <p:cNvSpPr txBox="1"/>
          <p:nvPr/>
        </p:nvSpPr>
        <p:spPr>
          <a:xfrm>
            <a:off x="529573" y="535900"/>
            <a:ext cx="10657325" cy="5786199"/>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14467B"/>
              </a:buClr>
              <a:buSzTx/>
              <a:buFont typeface="Arial" panose="020B0604020202020204" pitchFamily="34" charset="0"/>
              <a:buNone/>
              <a:tabLst/>
              <a:defRPr/>
            </a:pPr>
            <a:r>
              <a:rPr kumimoji="0" lang="sv-SE" b="1" i="0" u="none" strike="noStrike" kern="1200" cap="none" spc="0" normalizeH="0" baseline="0" noProof="0" dirty="0">
                <a:ln>
                  <a:noFill/>
                </a:ln>
                <a:solidFill>
                  <a:prstClr val="black">
                    <a:lumMod val="75000"/>
                    <a:lumOff val="25000"/>
                  </a:prstClr>
                </a:solidFill>
                <a:effectLst/>
                <a:uLnTx/>
                <a:uFillTx/>
                <a:latin typeface="Arial"/>
                <a:ea typeface="+mn-ea"/>
                <a:cs typeface="+mn-cs"/>
              </a:rPr>
              <a:t>Omställning 24 uppdrag – alla delaktiga, stort mod hos alla inklusive politiken. Gått före ny socialtjänstlag, är en av 13 kommuner som är draglok inför ny socialtjänstlag</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att vi vet bäst – till ”hur vill du ha det”? (genom tjänstedesign - alla utbildades)</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utredare – till socialarbetare</a:t>
            </a:r>
            <a:endPar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många egna företag – till ett företag </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specialist – till generalist</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att alla har sitt – till ett gemensamt användardrivet ledningssystem för kvalitet</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anmälan –  till ansökan, genom råd och stöd och stor gemensam mottagning (inte e-tjänst)</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placeringar som snabb lösning – till hemmaplanslösningar/rådslag</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vattentäta skott mellan barn och vuxen till gemensam hantering och generalistkunskap</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sent och akut – till tidigt och samordnat</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hög omsättning – till stabilitet (bland chefer och medarbetare)</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myndighet i ett spår och behandlare i ett annat – till gemensamt arbete</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”det har vi redan” – till Bostad Först</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individ – till grupp</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rädsla – till gemensamt lärande (risk/möjlighet – de goda exemplen)</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bra till bättre resultat i brukarundersökningen</a:t>
            </a:r>
          </a:p>
          <a:p>
            <a:pPr marL="538163" marR="0" lvl="0" indent="-363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Från underskott – till prognos +-0 och stolta medarbetare</a:t>
            </a:r>
            <a:endParaRPr kumimoji="0" lang="sv-SE"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sertedImage">
            <a:extLst>
              <a:ext uri="{FF2B5EF4-FFF2-40B4-BE49-F238E27FC236}">
                <a16:creationId xmlns:a16="http://schemas.microsoft.com/office/drawing/2014/main" id="{B7DDC40A-E744-EC38-B72A-D90B40C933E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371" r="20371"/>
          <a:stretch>
            <a:fillRect/>
          </a:stretch>
        </p:blipFill>
        <p:spPr/>
      </p:pic>
      <p:sp>
        <p:nvSpPr>
          <p:cNvPr id="3" name="Rubrik 1">
            <a:extLst>
              <a:ext uri="{FF2B5EF4-FFF2-40B4-BE49-F238E27FC236}">
                <a16:creationId xmlns:a16="http://schemas.microsoft.com/office/drawing/2014/main" id="{5DEBD92B-D302-91CE-8D74-B6606B10C9EA}"/>
              </a:ext>
            </a:extLst>
          </p:cNvPr>
          <p:cNvSpPr>
            <a:spLocks noGrp="1"/>
          </p:cNvSpPr>
          <p:nvPr>
            <p:ph type="title"/>
          </p:nvPr>
        </p:nvSpPr>
        <p:spPr>
          <a:xfrm>
            <a:off x="601188" y="182096"/>
            <a:ext cx="4735438" cy="1141413"/>
          </a:xfrm>
        </p:spPr>
        <p:txBody>
          <a:bodyPr>
            <a:normAutofit/>
          </a:bodyPr>
          <a:lstStyle/>
          <a:p>
            <a:r>
              <a:rPr lang="sv-SE" dirty="0">
                <a:solidFill>
                  <a:schemeClr val="tx1">
                    <a:lumMod val="75000"/>
                    <a:lumOff val="25000"/>
                  </a:schemeClr>
                </a:solidFill>
              </a:rPr>
              <a:t>Resultat</a:t>
            </a:r>
            <a:endParaRPr lang="sv-SE" sz="3600" dirty="0">
              <a:solidFill>
                <a:schemeClr val="tx1">
                  <a:lumMod val="75000"/>
                  <a:lumOff val="25000"/>
                </a:schemeClr>
              </a:solidFill>
            </a:endParaRPr>
          </a:p>
        </p:txBody>
      </p:sp>
      <p:sp>
        <p:nvSpPr>
          <p:cNvPr id="4" name="Platshållare för innehåll 2">
            <a:extLst>
              <a:ext uri="{FF2B5EF4-FFF2-40B4-BE49-F238E27FC236}">
                <a16:creationId xmlns:a16="http://schemas.microsoft.com/office/drawing/2014/main" id="{8185D742-5110-2D87-60E4-EE4939C9B643}"/>
              </a:ext>
            </a:extLst>
          </p:cNvPr>
          <p:cNvSpPr txBox="1">
            <a:spLocks/>
          </p:cNvSpPr>
          <p:nvPr/>
        </p:nvSpPr>
        <p:spPr>
          <a:xfrm>
            <a:off x="601188" y="1597408"/>
            <a:ext cx="5095072" cy="4924098"/>
          </a:xfrm>
          <a:prstGeom prst="rect">
            <a:avLst/>
          </a:prstGeom>
        </p:spPr>
        <p:txBody>
          <a:bodyPr vert="horz" lIns="45718" tIns="45718" rIns="45718" bIns="45718" numCol="1" spcCol="38100" rtlCol="0">
            <a:normAutofit fontScale="92500" lnSpcReduction="10000"/>
          </a:bodyPr>
          <a:lstStyle>
            <a:lvl1pPr marL="0" indent="0" algn="l" defTabSz="412750" rtl="0" eaLnBrk="1" latinLnBrk="0" hangingPunct="1">
              <a:lnSpc>
                <a:spcPct val="100000"/>
              </a:lnSpc>
              <a:spcBef>
                <a:spcPts val="0"/>
              </a:spcBef>
              <a:buClr>
                <a:schemeClr val="accent1"/>
              </a:buClr>
              <a:buSzTx/>
              <a:buFont typeface="Arial" panose="020B0604020202020204" pitchFamily="34" charset="0"/>
              <a:buNone/>
              <a:defRPr sz="1800" b="1" kern="1200">
                <a:solidFill>
                  <a:schemeClr val="tx1"/>
                </a:solidFill>
                <a:latin typeface="+mn-lt"/>
                <a:ea typeface="+mn-ea"/>
                <a:cs typeface="+mn-cs"/>
              </a:defRPr>
            </a:lvl1pPr>
            <a:lvl2pPr marL="533400" indent="-228600" algn="l" defTabSz="412750" rtl="0" eaLnBrk="1" latinLnBrk="0" hangingPunct="1">
              <a:lnSpc>
                <a:spcPct val="100000"/>
              </a:lnSpc>
              <a:spcBef>
                <a:spcPts val="0"/>
              </a:spcBef>
              <a:buClr>
                <a:schemeClr val="accent1"/>
              </a:buClr>
              <a:buFont typeface="Arial" panose="020B0604020202020204" pitchFamily="34" charset="0"/>
              <a:buChar char="•"/>
              <a:defRPr sz="1800" b="1" kern="1200">
                <a:solidFill>
                  <a:schemeClr val="tx1"/>
                </a:solidFill>
                <a:latin typeface="+mn-lt"/>
                <a:ea typeface="+mn-ea"/>
                <a:cs typeface="+mn-cs"/>
              </a:defRPr>
            </a:lvl2pPr>
            <a:lvl3pPr marL="838200" indent="-228600" algn="l" defTabSz="412750" rtl="0" eaLnBrk="1" latinLnBrk="0" hangingPunct="1">
              <a:lnSpc>
                <a:spcPct val="100000"/>
              </a:lnSpc>
              <a:spcBef>
                <a:spcPts val="0"/>
              </a:spcBef>
              <a:buClr>
                <a:schemeClr val="accent1"/>
              </a:buClr>
              <a:buFont typeface="Arial" panose="020B0604020202020204" pitchFamily="34" charset="0"/>
              <a:buChar char="•"/>
              <a:defRPr sz="1800" b="1" kern="1200">
                <a:solidFill>
                  <a:schemeClr val="tx1"/>
                </a:solidFill>
                <a:latin typeface="+mn-lt"/>
                <a:ea typeface="+mn-ea"/>
                <a:cs typeface="+mn-cs"/>
              </a:defRPr>
            </a:lvl3pPr>
            <a:lvl4pPr marL="1143000" indent="-228600" algn="l" defTabSz="412750" rtl="0" eaLnBrk="1" latinLnBrk="0" hangingPunct="1">
              <a:lnSpc>
                <a:spcPct val="100000"/>
              </a:lnSpc>
              <a:spcBef>
                <a:spcPts val="0"/>
              </a:spcBef>
              <a:buClr>
                <a:schemeClr val="accent1"/>
              </a:buClr>
              <a:buFont typeface="Arial" panose="020B0604020202020204" pitchFamily="34" charset="0"/>
              <a:buChar char="•"/>
              <a:defRPr sz="1800" b="1" kern="1200">
                <a:solidFill>
                  <a:schemeClr val="tx1"/>
                </a:solidFill>
                <a:latin typeface="+mn-lt"/>
                <a:ea typeface="+mn-ea"/>
                <a:cs typeface="+mn-cs"/>
              </a:defRPr>
            </a:lvl4pPr>
            <a:lvl5pPr marL="1447800" indent="-228600" algn="l" defTabSz="412750" rtl="0" eaLnBrk="1" latinLnBrk="0" hangingPunct="1">
              <a:lnSpc>
                <a:spcPct val="100000"/>
              </a:lnSpc>
              <a:spcBef>
                <a:spcPts val="0"/>
              </a:spcBef>
              <a:buClr>
                <a:schemeClr val="accent1"/>
              </a:buClr>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41275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sv-SE" sz="2200" b="0" i="0" u="none" strike="noStrike" kern="1200" cap="none" spc="0" normalizeH="0" baseline="0" noProof="0" dirty="0">
                <a:ln>
                  <a:noFill/>
                </a:ln>
                <a:effectLst/>
                <a:uLnTx/>
                <a:uFillTx/>
                <a:latin typeface="Arial"/>
                <a:ea typeface="+mn-ea"/>
                <a:cs typeface="+mn-cs"/>
              </a:rPr>
              <a:t>Årsplaceringarna är nere på 2014 års nivå, placerar inte akut längre, har lagt ner interna HVB – arbetar med andra lösningar</a:t>
            </a:r>
          </a:p>
          <a:p>
            <a:pPr marL="342900" marR="0" lvl="0" indent="-342900" algn="l" defTabSz="41275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endParaRPr kumimoji="0" lang="sv-SE" sz="2200" b="0" i="0" u="none" strike="noStrike" kern="1200" cap="none" spc="0" normalizeH="0" baseline="0" noProof="0" dirty="0">
              <a:ln>
                <a:noFill/>
              </a:ln>
              <a:effectLst/>
              <a:uLnTx/>
              <a:uFillTx/>
              <a:latin typeface="Arial"/>
              <a:ea typeface="+mn-ea"/>
              <a:cs typeface="+mn-cs"/>
            </a:endParaRPr>
          </a:p>
          <a:p>
            <a:pPr marL="342900" marR="0" lvl="0" indent="-342900" algn="l" defTabSz="41275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sv-SE" sz="2200" b="0" i="0" u="none" strike="noStrike" kern="1200" cap="none" spc="0" normalizeH="0" baseline="0" noProof="0" dirty="0">
                <a:ln>
                  <a:noFill/>
                </a:ln>
                <a:effectLst/>
                <a:uLnTx/>
                <a:uFillTx/>
                <a:latin typeface="Arial"/>
                <a:ea typeface="+mn-ea"/>
                <a:cs typeface="+mn-cs"/>
              </a:rPr>
              <a:t>Stabilitet i personalen, både medarbetare och chefer</a:t>
            </a:r>
            <a:br>
              <a:rPr kumimoji="0" lang="sv-SE" sz="2200" b="0" i="0" u="none" strike="noStrike" kern="1200" cap="none" spc="0" normalizeH="0" baseline="0" noProof="0" dirty="0">
                <a:ln>
                  <a:noFill/>
                </a:ln>
                <a:effectLst/>
                <a:uLnTx/>
                <a:uFillTx/>
                <a:latin typeface="Arial"/>
                <a:ea typeface="+mn-ea"/>
                <a:cs typeface="+mn-cs"/>
              </a:rPr>
            </a:br>
            <a:endParaRPr kumimoji="0" lang="sv-SE" sz="2200" b="0" i="0" u="none" strike="noStrike" kern="1200" cap="none" spc="0" normalizeH="0" baseline="0" noProof="0" dirty="0">
              <a:ln>
                <a:noFill/>
              </a:ln>
              <a:effectLst/>
              <a:uLnTx/>
              <a:uFillTx/>
              <a:latin typeface="Arial"/>
              <a:ea typeface="+mn-ea"/>
              <a:cs typeface="+mn-cs"/>
            </a:endParaRPr>
          </a:p>
          <a:p>
            <a:pPr marL="342900" marR="0" lvl="0" indent="-342900" algn="l" defTabSz="41275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sv-SE" sz="2200" b="0" i="0" u="none" strike="noStrike" kern="1200" cap="none" spc="0" normalizeH="0" baseline="0" noProof="0" dirty="0">
                <a:ln>
                  <a:noFill/>
                </a:ln>
                <a:effectLst/>
                <a:uLnTx/>
                <a:uFillTx/>
                <a:latin typeface="Arial"/>
                <a:ea typeface="+mn-ea"/>
                <a:cs typeface="+mn-cs"/>
              </a:rPr>
              <a:t>Ny organisering – generalister, stor öppenvård för barn, unga och vuxna </a:t>
            </a:r>
            <a:br>
              <a:rPr kumimoji="0" lang="sv-SE" sz="2200" b="0" i="0" u="none" strike="noStrike" kern="1200" cap="none" spc="0" normalizeH="0" baseline="0" noProof="0" dirty="0">
                <a:ln>
                  <a:noFill/>
                </a:ln>
                <a:effectLst/>
                <a:uLnTx/>
                <a:uFillTx/>
                <a:latin typeface="Arial"/>
                <a:ea typeface="+mn-ea"/>
                <a:cs typeface="+mn-cs"/>
              </a:rPr>
            </a:br>
            <a:r>
              <a:rPr kumimoji="0" lang="sv-SE" sz="2200" b="0" i="0" u="none" strike="noStrike" kern="1200" cap="none" spc="0" normalizeH="0" baseline="0" noProof="0" dirty="0">
                <a:ln>
                  <a:noFill/>
                </a:ln>
                <a:effectLst/>
                <a:uLnTx/>
                <a:uFillTx/>
                <a:latin typeface="Arial"/>
                <a:ea typeface="+mn-ea"/>
                <a:cs typeface="+mn-cs"/>
              </a:rPr>
              <a:t>– flytt av personal i förväg från myndighet </a:t>
            </a:r>
            <a:br>
              <a:rPr kumimoji="0" lang="sv-SE" sz="2200" b="0" i="0" u="none" strike="noStrike" kern="1200" cap="none" spc="0" normalizeH="0" baseline="0" noProof="0" dirty="0">
                <a:ln>
                  <a:noFill/>
                </a:ln>
                <a:effectLst/>
                <a:uLnTx/>
                <a:uFillTx/>
                <a:latin typeface="Arial"/>
                <a:ea typeface="+mn-ea"/>
                <a:cs typeface="+mn-cs"/>
              </a:rPr>
            </a:br>
            <a:r>
              <a:rPr kumimoji="0" lang="sv-SE" sz="2200" b="0" i="0" u="none" strike="noStrike" kern="1200" cap="none" spc="0" normalizeH="0" baseline="0" noProof="0" dirty="0">
                <a:ln>
                  <a:noFill/>
                </a:ln>
                <a:effectLst/>
                <a:uLnTx/>
                <a:uFillTx/>
                <a:latin typeface="Arial"/>
                <a:ea typeface="+mn-ea"/>
                <a:cs typeface="+mn-cs"/>
              </a:rPr>
              <a:t>– använder medvetet behandlingspersonal tidigare. </a:t>
            </a:r>
            <a:br>
              <a:rPr kumimoji="0" lang="sv-SE" sz="2200" b="0" i="0" u="none" strike="noStrike" kern="1200" cap="none" spc="0" normalizeH="0" baseline="0" noProof="0" dirty="0">
                <a:ln>
                  <a:noFill/>
                </a:ln>
                <a:effectLst/>
                <a:uLnTx/>
                <a:uFillTx/>
                <a:latin typeface="Arial"/>
                <a:ea typeface="+mn-ea"/>
                <a:cs typeface="+mn-cs"/>
              </a:rPr>
            </a:br>
            <a:endParaRPr kumimoji="0" lang="sv-SE" sz="2200" b="0" i="0" u="none" strike="noStrike" kern="1200" cap="none" spc="0" normalizeH="0" baseline="0" noProof="0" dirty="0">
              <a:ln>
                <a:noFill/>
              </a:ln>
              <a:effectLst/>
              <a:uLnTx/>
              <a:uFillTx/>
              <a:latin typeface="Arial"/>
              <a:ea typeface="+mn-ea"/>
              <a:cs typeface="+mn-cs"/>
            </a:endParaRPr>
          </a:p>
          <a:p>
            <a:pPr marL="342900" marR="0" lvl="0" indent="-342900" algn="l" defTabSz="41275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sv-SE" sz="2200" b="0" i="0" u="none" strike="noStrike" kern="1200" cap="none" spc="0" normalizeH="0" baseline="0" noProof="0" dirty="0">
                <a:ln>
                  <a:noFill/>
                </a:ln>
                <a:effectLst/>
                <a:uLnTx/>
                <a:uFillTx/>
                <a:latin typeface="Arial"/>
                <a:ea typeface="+mn-ea"/>
                <a:cs typeface="+mn-cs"/>
              </a:rPr>
              <a:t>Service - att möta människor när behovet är som störst </a:t>
            </a:r>
          </a:p>
          <a:p>
            <a:pPr marL="342900" marR="0" lvl="0" indent="-342900" algn="l" defTabSz="41275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sv-SE" sz="2400" b="1" i="0" u="none" strike="noStrike" kern="1200" cap="none" spc="0" normalizeH="0" baseline="0" noProof="0" dirty="0">
                <a:ln>
                  <a:noFill/>
                </a:ln>
                <a:solidFill>
                  <a:prstClr val="white"/>
                </a:solidFill>
                <a:effectLst/>
                <a:uLnTx/>
                <a:uFillTx/>
                <a:latin typeface="Arial"/>
                <a:ea typeface="+mn-ea"/>
                <a:cs typeface="+mn-cs"/>
              </a:rPr>
              <a:t>Från utredare till socialarbetare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F3F0051E-5F23-99E4-A0F3-9A58BF59DBEE}"/>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81" b="81"/>
          <a:stretch>
            <a:fillRect/>
          </a:stretch>
        </p:blipFill>
        <p:spPr/>
      </p:pic>
      <p:sp>
        <p:nvSpPr>
          <p:cNvPr id="9" name="Rubrik 1">
            <a:extLst>
              <a:ext uri="{FF2B5EF4-FFF2-40B4-BE49-F238E27FC236}">
                <a16:creationId xmlns:a16="http://schemas.microsoft.com/office/drawing/2014/main" id="{00414DB7-AC3D-D57B-A006-A2B49AC03376}"/>
              </a:ext>
            </a:extLst>
          </p:cNvPr>
          <p:cNvSpPr>
            <a:spLocks noGrp="1"/>
          </p:cNvSpPr>
          <p:nvPr>
            <p:ph type="title"/>
          </p:nvPr>
        </p:nvSpPr>
        <p:spPr>
          <a:xfrm>
            <a:off x="4887310" y="92683"/>
            <a:ext cx="7008046" cy="1141413"/>
          </a:xfrm>
        </p:spPr>
        <p:txBody>
          <a:bodyPr/>
          <a:lstStyle/>
          <a:p>
            <a:r>
              <a:rPr lang="sv-SE" sz="4000" dirty="0"/>
              <a:t>Men – det här har vi lärt oss</a:t>
            </a:r>
          </a:p>
        </p:txBody>
      </p:sp>
      <p:sp>
        <p:nvSpPr>
          <p:cNvPr id="10" name="Platshållare för innehåll 2">
            <a:extLst>
              <a:ext uri="{FF2B5EF4-FFF2-40B4-BE49-F238E27FC236}">
                <a16:creationId xmlns:a16="http://schemas.microsoft.com/office/drawing/2014/main" id="{657A0DC1-3EDB-A3CE-8DEA-EA3C0889863C}"/>
              </a:ext>
            </a:extLst>
          </p:cNvPr>
          <p:cNvSpPr txBox="1">
            <a:spLocks/>
          </p:cNvSpPr>
          <p:nvPr/>
        </p:nvSpPr>
        <p:spPr>
          <a:xfrm>
            <a:off x="5065986" y="1450263"/>
            <a:ext cx="6902942" cy="4593185"/>
          </a:xfrm>
          <a:prstGeom prst="rect">
            <a:avLst/>
          </a:prstGeom>
        </p:spPr>
        <p:txBody>
          <a:bodyPr>
            <a:normAutofit fontScale="92500" lnSpcReduction="1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Arial"/>
                <a:ea typeface="+mn-ea"/>
                <a:cs typeface="+mn-cs"/>
              </a:rPr>
              <a:t>Att gå ifrån specialist till generalist – krävde ett stort internt kunskapslyft</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Arial"/>
                <a:ea typeface="+mn-ea"/>
                <a:cs typeface="+mn-cs"/>
              </a:rPr>
              <a:t>Vid nedläggningar och annan </a:t>
            </a:r>
            <a:r>
              <a:rPr kumimoji="0" lang="sv-SE" sz="2600" b="0" i="0" u="none" strike="noStrike" kern="1200" cap="none" spc="0" normalizeH="0" baseline="0" noProof="0" dirty="0" err="1">
                <a:ln>
                  <a:noFill/>
                </a:ln>
                <a:solidFill>
                  <a:prstClr val="white"/>
                </a:solidFill>
                <a:effectLst/>
                <a:uLnTx/>
                <a:uFillTx/>
                <a:latin typeface="Arial"/>
                <a:ea typeface="+mn-ea"/>
                <a:cs typeface="+mn-cs"/>
              </a:rPr>
              <a:t>avimplementering</a:t>
            </a:r>
            <a:r>
              <a:rPr kumimoji="0" lang="sv-SE" sz="2600" b="0" i="0" u="none" strike="noStrike" kern="1200" cap="none" spc="0" normalizeH="0" baseline="0" noProof="0" dirty="0">
                <a:ln>
                  <a:noFill/>
                </a:ln>
                <a:solidFill>
                  <a:prstClr val="white"/>
                </a:solidFill>
                <a:effectLst/>
                <a:uLnTx/>
                <a:uFillTx/>
                <a:latin typeface="Arial"/>
                <a:ea typeface="+mn-ea"/>
                <a:cs typeface="+mn-cs"/>
              </a:rPr>
              <a:t> – ge utrymme för att hantera känslor och sorg</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Arial"/>
                <a:ea typeface="+mn-ea"/>
                <a:cs typeface="+mn-cs"/>
              </a:rPr>
              <a:t>Ledningssystemet har hjälpt till att </a:t>
            </a:r>
            <a:r>
              <a:rPr kumimoji="0" lang="sv-SE" sz="2600" b="0" i="0" u="none" strike="noStrike" kern="1200" cap="none" spc="0" normalizeH="0" baseline="0" noProof="0" dirty="0" err="1">
                <a:ln>
                  <a:noFill/>
                </a:ln>
                <a:solidFill>
                  <a:prstClr val="white"/>
                </a:solidFill>
                <a:effectLst/>
                <a:uLnTx/>
                <a:uFillTx/>
                <a:latin typeface="Arial"/>
                <a:ea typeface="+mn-ea"/>
                <a:cs typeface="+mn-cs"/>
              </a:rPr>
              <a:t>avimplementera</a:t>
            </a:r>
            <a:endParaRPr kumimoji="0" lang="sv-SE" sz="2600" b="0" i="0" u="none" strike="noStrike" kern="1200" cap="none" spc="0" normalizeH="0" baseline="0" noProof="0" dirty="0">
              <a:ln>
                <a:noFill/>
              </a:ln>
              <a:solidFill>
                <a:prstClr val="white"/>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Arial"/>
                <a:ea typeface="+mn-ea"/>
                <a:cs typeface="+mn-cs"/>
              </a:rPr>
              <a:t>Omgivningen måste också </a:t>
            </a:r>
            <a:r>
              <a:rPr kumimoji="0" lang="sv-SE" sz="2600" b="0" i="0" u="none" strike="noStrike" kern="1200" cap="none" spc="0" normalizeH="0" baseline="0" noProof="0" dirty="0" err="1">
                <a:ln>
                  <a:noFill/>
                </a:ln>
                <a:solidFill>
                  <a:prstClr val="white"/>
                </a:solidFill>
                <a:effectLst/>
                <a:uLnTx/>
                <a:uFillTx/>
                <a:latin typeface="Arial"/>
                <a:ea typeface="+mn-ea"/>
                <a:cs typeface="+mn-cs"/>
              </a:rPr>
              <a:t>avimplementera</a:t>
            </a:r>
            <a:r>
              <a:rPr kumimoji="0" lang="sv-SE" sz="2600" b="0" i="0" u="none" strike="noStrike" kern="1200" cap="none" spc="0" normalizeH="0" baseline="0" noProof="0" dirty="0">
                <a:ln>
                  <a:noFill/>
                </a:ln>
                <a:solidFill>
                  <a:prstClr val="white"/>
                </a:solidFill>
                <a:effectLst/>
                <a:uLnTx/>
                <a:uFillTx/>
                <a:latin typeface="Arial"/>
                <a:ea typeface="+mn-ea"/>
                <a:cs typeface="+mn-cs"/>
              </a:rPr>
              <a:t>, t ex möte med polisen, långsiktigt arbete/ekonomi</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Arial"/>
                <a:ea typeface="+mn-ea"/>
                <a:cs typeface="+mn-cs"/>
              </a:rPr>
              <a:t>Vikten av att ha politiken med sig - gemensamma utbildningsdagar</a:t>
            </a:r>
          </a:p>
          <a:p>
            <a:pPr marL="0" marR="0" lvl="0" indent="0" algn="l" defTabSz="914400" rtl="0" eaLnBrk="1" fontAlgn="auto" latinLnBrk="0" hangingPunct="1">
              <a:lnSpc>
                <a:spcPct val="100000"/>
              </a:lnSpc>
              <a:spcBef>
                <a:spcPts val="1000"/>
              </a:spcBef>
              <a:spcAft>
                <a:spcPts val="0"/>
              </a:spcAft>
              <a:buClr>
                <a:srgbClr val="14467B"/>
              </a:buClr>
              <a:buSzTx/>
              <a:buFont typeface="Arial" panose="020B0604020202020204" pitchFamily="34" charset="0"/>
              <a:buNone/>
              <a:tabLst/>
              <a:defRPr/>
            </a:pPr>
            <a:endParaRPr kumimoji="0" lang="sv-SE" sz="28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0"/>
              </a:spcAft>
              <a:buClr>
                <a:srgbClr val="14467B"/>
              </a:buClr>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398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nsertedImage">
            <a:extLst>
              <a:ext uri="{FF2B5EF4-FFF2-40B4-BE49-F238E27FC236}">
                <a16:creationId xmlns:a16="http://schemas.microsoft.com/office/drawing/2014/main" id="{24D88D99-71A0-2CA6-CC18-4C24E904D004}"/>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l="20355" r="20355"/>
          <a:stretch>
            <a:fillRect/>
          </a:stretch>
        </p:blipFill>
        <p:spPr/>
      </p:pic>
      <p:sp>
        <p:nvSpPr>
          <p:cNvPr id="5" name="Rubrik 1">
            <a:extLst>
              <a:ext uri="{FF2B5EF4-FFF2-40B4-BE49-F238E27FC236}">
                <a16:creationId xmlns:a16="http://schemas.microsoft.com/office/drawing/2014/main" id="{1A46542F-4ADB-5A52-0709-BB7B614194A8}"/>
              </a:ext>
            </a:extLst>
          </p:cNvPr>
          <p:cNvSpPr>
            <a:spLocks noGrp="1"/>
          </p:cNvSpPr>
          <p:nvPr>
            <p:ph type="title"/>
          </p:nvPr>
        </p:nvSpPr>
        <p:spPr>
          <a:xfrm>
            <a:off x="6581849" y="549275"/>
            <a:ext cx="4735438" cy="1141413"/>
          </a:xfrm>
        </p:spPr>
        <p:txBody>
          <a:bodyPr vert="horz" lIns="0" tIns="0" rIns="0" bIns="0" rtlCol="0" anchor="b">
            <a:normAutofit/>
          </a:bodyPr>
          <a:lstStyle/>
          <a:p>
            <a:r>
              <a:rPr lang="sv-SE" kern="1200" dirty="0">
                <a:latin typeface="+mj-lt"/>
                <a:ea typeface="+mj-ea"/>
                <a:cs typeface="+mj-cs"/>
              </a:rPr>
              <a:t>Nu gör vi det igen…. 4 år</a:t>
            </a:r>
          </a:p>
        </p:txBody>
      </p:sp>
      <p:sp>
        <p:nvSpPr>
          <p:cNvPr id="6" name="Platshållare för innehåll 2">
            <a:extLst>
              <a:ext uri="{FF2B5EF4-FFF2-40B4-BE49-F238E27FC236}">
                <a16:creationId xmlns:a16="http://schemas.microsoft.com/office/drawing/2014/main" id="{8C00C474-54F8-D581-1046-4A6EF8F561E4}"/>
              </a:ext>
            </a:extLst>
          </p:cNvPr>
          <p:cNvSpPr txBox="1">
            <a:spLocks/>
          </p:cNvSpPr>
          <p:nvPr/>
        </p:nvSpPr>
        <p:spPr>
          <a:xfrm>
            <a:off x="6713951" y="2041742"/>
            <a:ext cx="4603335" cy="3582162"/>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14467B"/>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Slagit samman två förvaltningar</a:t>
            </a:r>
          </a:p>
          <a:p>
            <a:pPr marL="228600" marR="0" lvl="0" indent="-228600" algn="l" defTabSz="914400" rtl="0" eaLnBrk="1" fontAlgn="auto" latinLnBrk="0" hangingPunct="1">
              <a:lnSpc>
                <a:spcPct val="90000"/>
              </a:lnSpc>
              <a:spcBef>
                <a:spcPts val="1000"/>
              </a:spcBef>
              <a:spcAft>
                <a:spcPts val="0"/>
              </a:spcAft>
              <a:buClr>
                <a:srgbClr val="14467B"/>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Nya 24 uppdrag</a:t>
            </a:r>
          </a:p>
          <a:p>
            <a:pPr marL="228600" marR="0" lvl="0" indent="-228600" algn="l" defTabSz="914400" rtl="0" eaLnBrk="1" fontAlgn="auto" latinLnBrk="0" hangingPunct="1">
              <a:lnSpc>
                <a:spcPct val="90000"/>
              </a:lnSpc>
              <a:spcBef>
                <a:spcPts val="1000"/>
              </a:spcBef>
              <a:spcAft>
                <a:spcPts val="0"/>
              </a:spcAft>
              <a:buClr>
                <a:srgbClr val="14467B"/>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Ny organisering</a:t>
            </a:r>
          </a:p>
          <a:p>
            <a:pPr marL="228600" marR="0" lvl="0" indent="-228600" algn="l" defTabSz="914400" rtl="0" eaLnBrk="1" fontAlgn="auto" latinLnBrk="0" hangingPunct="1">
              <a:lnSpc>
                <a:spcPct val="90000"/>
              </a:lnSpc>
              <a:spcBef>
                <a:spcPts val="1000"/>
              </a:spcBef>
              <a:spcAft>
                <a:spcPts val="0"/>
              </a:spcAft>
              <a:buClr>
                <a:srgbClr val="14467B"/>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Nytt användardrivet ledningssystem för kvalitet</a:t>
            </a:r>
          </a:p>
          <a:p>
            <a:pPr marL="228600" marR="0" lvl="0" indent="-228600" algn="l" defTabSz="914400" rtl="0" eaLnBrk="1" fontAlgn="auto" latinLnBrk="0" hangingPunct="1">
              <a:lnSpc>
                <a:spcPct val="90000"/>
              </a:lnSpc>
              <a:spcBef>
                <a:spcPts val="1000"/>
              </a:spcBef>
              <a:spcAft>
                <a:spcPts val="0"/>
              </a:spcAft>
              <a:buClr>
                <a:srgbClr val="14467B"/>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Nya ekonomiska utmaningar</a:t>
            </a:r>
          </a:p>
          <a:p>
            <a:pPr marL="228600" marR="0" lvl="0" indent="-228600" algn="l" defTabSz="914400" rtl="0" eaLnBrk="1" fontAlgn="auto" latinLnBrk="0" hangingPunct="1">
              <a:lnSpc>
                <a:spcPct val="90000"/>
              </a:lnSpc>
              <a:spcBef>
                <a:spcPts val="1000"/>
              </a:spcBef>
              <a:spcAft>
                <a:spcPts val="0"/>
              </a:spcAft>
              <a:buClr>
                <a:srgbClr val="14467B"/>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Ny förvaltningschef</a:t>
            </a:r>
          </a:p>
          <a:p>
            <a:pPr marL="228600" marR="0" lvl="0" indent="-228600" algn="l" defTabSz="914400" rtl="0" eaLnBrk="1" fontAlgn="auto" latinLnBrk="0" hangingPunct="1">
              <a:lnSpc>
                <a:spcPct val="90000"/>
              </a:lnSpc>
              <a:spcBef>
                <a:spcPts val="1000"/>
              </a:spcBef>
              <a:spcAft>
                <a:spcPts val="0"/>
              </a:spcAft>
              <a:buClr>
                <a:srgbClr val="14467B"/>
              </a:buClr>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Ny nämnd</a:t>
            </a:r>
          </a:p>
          <a:p>
            <a:pPr marL="228600" marR="0" lvl="0" indent="-228600" algn="l" defTabSz="914400" rtl="0" eaLnBrk="1" fontAlgn="auto" latinLnBrk="0" hangingPunct="1">
              <a:lnSpc>
                <a:spcPct val="90000"/>
              </a:lnSpc>
              <a:spcBef>
                <a:spcPts val="1000"/>
              </a:spcBef>
              <a:spcAft>
                <a:spcPts val="0"/>
              </a:spcAft>
              <a:buClr>
                <a:srgbClr val="14467B"/>
              </a:buClr>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05181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bkommuner-mall.potx" id="{55802CEE-B86B-4639-892E-B40F4FDBF784}" vid="{811E4492-ECA3-4A2D-A411-9E8ABB9A499B}"/>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bkommuner-mall.potx" id="{55802CEE-B86B-4639-892E-B40F4FDBF784}" vid="{B8B2C7D6-5C2D-4FA3-84BB-7B2757D85FA7}"/>
    </a:ext>
  </a:extLst>
</a:theme>
</file>

<file path=ppt/theme/theme3.xml><?xml version="1.0" encoding="utf-8"?>
<a:theme xmlns:a="http://schemas.openxmlformats.org/drawingml/2006/main" name="Karlskrona kommun">
  <a:themeElements>
    <a:clrScheme name="Karlskrona kommun - Hav">
      <a:dk1>
        <a:sysClr val="windowText" lastClr="000000"/>
      </a:dk1>
      <a:lt1>
        <a:sysClr val="window" lastClr="FFFFFF"/>
      </a:lt1>
      <a:dk2>
        <a:srgbClr val="D0DAE6"/>
      </a:dk2>
      <a:lt2>
        <a:srgbClr val="E7E6E6"/>
      </a:lt2>
      <a:accent1>
        <a:srgbClr val="14467B"/>
      </a:accent1>
      <a:accent2>
        <a:srgbClr val="B19C80"/>
      </a:accent2>
      <a:accent3>
        <a:srgbClr val="81203B"/>
      </a:accent3>
      <a:accent4>
        <a:srgbClr val="2F746A"/>
      </a:accent4>
      <a:accent5>
        <a:srgbClr val="AC480D"/>
      </a:accent5>
      <a:accent6>
        <a:srgbClr val="CAAC00"/>
      </a:accent6>
      <a:hlink>
        <a:srgbClr val="000000"/>
      </a:hlink>
      <a:folHlink>
        <a:srgbClr val="000000"/>
      </a:folHlink>
    </a:clrScheme>
    <a:fontScheme name="Karlskrona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Karlskrona kommun.potx" id="{3C608E7E-A59C-4485-8AFD-E544B564E10D}" vid="{F718B4EC-B6A5-4BBE-8AA5-994C53FFE7EB}"/>
    </a:ext>
  </a:ext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kument_x0020_typ xmlns="54344de9-4a68-4968-bd31-f82509e5da64">Dokument</Dokument_x0020_typ>
    <Categories xmlns="http://schemas.microsoft.com/sharepoint/v3" xsi:nil="true"/>
    <lcf76f155ced4ddcb4097134ff3c332f xmlns="54344de9-4a68-4968-bd31-f82509e5da64">
      <Terms xmlns="http://schemas.microsoft.com/office/infopath/2007/PartnerControls"/>
    </lcf76f155ced4ddcb4097134ff3c332f>
    <TaxCatchAll xmlns="42216b4e-09bb-437c-8d1c-32b7b98ad1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Nytt Word" ma:contentTypeID="0x010100F0CC08FD9F05314799DE880433A10B20" ma:contentTypeVersion="21" ma:contentTypeDescription="Skapa ett nytt dokument." ma:contentTypeScope="" ma:versionID="8e0acc1ed9a37c5363614a202e2e5720">
  <xsd:schema xmlns:xsd="http://www.w3.org/2001/XMLSchema" xmlns:xs="http://www.w3.org/2001/XMLSchema" xmlns:p="http://schemas.microsoft.com/office/2006/metadata/properties" xmlns:ns1="http://schemas.microsoft.com/sharepoint/v3" xmlns:ns2="42216b4e-09bb-437c-8d1c-32b7b98ad1df" xmlns:ns3="54344de9-4a68-4968-bd31-f82509e5da64" targetNamespace="http://schemas.microsoft.com/office/2006/metadata/properties" ma:root="true" ma:fieldsID="315e1c459c318b5064f75d9cefdf4035" ns1:_="" ns2:_="" ns3:_="">
    <xsd:import namespace="http://schemas.microsoft.com/sharepoint/v3"/>
    <xsd:import namespace="42216b4e-09bb-437c-8d1c-32b7b98ad1df"/>
    <xsd:import namespace="54344de9-4a68-4968-bd31-f82509e5da64"/>
    <xsd:element name="properties">
      <xsd:complexType>
        <xsd:sequence>
          <xsd:element name="documentManagement">
            <xsd:complexType>
              <xsd:all>
                <xsd:element ref="ns2:SharedWithUsers" minOccurs="0"/>
                <xsd:element ref="ns2:SharedWithDetails" minOccurs="0"/>
                <xsd:element ref="ns1:Categories" minOccurs="0"/>
                <xsd:element ref="ns3:Dokument_x0020_typ"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ies" ma:index="10" nillable="true" ma:displayName="Kategorier" ma:description="" ma:internalName="Categories"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16b4e-09bb-437c-8d1c-32b7b98ad1df"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5" nillable="true" ma:displayName="Taxonomy Catch All Column" ma:hidden="true" ma:list="{aae13928-e208-4ed0-a66c-6c9b751458e0}" ma:internalName="TaxCatchAll" ma:showField="CatchAllData" ma:web="42216b4e-09bb-437c-8d1c-32b7b98ad1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344de9-4a68-4968-bd31-f82509e5da64" elementFormDefault="qualified">
    <xsd:import namespace="http://schemas.microsoft.com/office/2006/documentManagement/types"/>
    <xsd:import namespace="http://schemas.microsoft.com/office/infopath/2007/PartnerControls"/>
    <xsd:element name="Dokument_x0020_typ" ma:index="11" nillable="true" ma:displayName="Dokumenttyp" ma:default="Dokument" ma:format="Dropdown" ma:internalName="Dokument_x0020_typ">
      <xsd:simpleType>
        <xsd:restriction base="dms:Choice">
          <xsd:enumeration value="Dokument"/>
          <xsd:enumeration value="Arbetsmaterial"/>
          <xsd:enumeration value="Avtal"/>
          <xsd:enumeration value="Kurser"/>
          <xsd:enumeration value="Protokoll"/>
          <xsd:enumeration value="Rapport"/>
          <xsd:enumeration value="Styrande dokument"/>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fad6bf5f-61ea-40f1-9b90-9f4a15fbbf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E5A54F-19B9-4E19-B22C-3D26A0732B0C}">
  <ds:schemaRefs>
    <ds:schemaRef ds:uri="http://schemas.microsoft.com/sharepoint/v3/contenttype/forms"/>
  </ds:schemaRefs>
</ds:datastoreItem>
</file>

<file path=customXml/itemProps2.xml><?xml version="1.0" encoding="utf-8"?>
<ds:datastoreItem xmlns:ds="http://schemas.openxmlformats.org/officeDocument/2006/customXml" ds:itemID="{FFF2F552-C8AE-42D8-85C6-2835BD9A8C48}">
  <ds:schemaRefs>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54344de9-4a68-4968-bd31-f82509e5da64"/>
    <ds:schemaRef ds:uri="http://schemas.openxmlformats.org/package/2006/metadata/core-properties"/>
    <ds:schemaRef ds:uri="http://purl.org/dc/terms/"/>
    <ds:schemaRef ds:uri="42216b4e-09bb-437c-8d1c-32b7b98ad1df"/>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58E80A48-CA9C-43C5-A1B4-B8AAE2C52C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216b4e-09bb-437c-8d1c-32b7b98ad1df"/>
    <ds:schemaRef ds:uri="54344de9-4a68-4968-bd31-f82509e5da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Norrbottens Kommuner</Template>
  <TotalTime>3434</TotalTime>
  <Words>1181</Words>
  <Application>Microsoft Office PowerPoint</Application>
  <PresentationFormat>Bredbild</PresentationFormat>
  <Paragraphs>102</Paragraphs>
  <Slides>10</Slides>
  <Notes>10</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10</vt:i4>
      </vt:variant>
    </vt:vector>
  </HeadingPairs>
  <TitlesOfParts>
    <vt:vector size="20" baseType="lpstr">
      <vt:lpstr>Aptos</vt:lpstr>
      <vt:lpstr>Aptos Display</vt:lpstr>
      <vt:lpstr>Arial</vt:lpstr>
      <vt:lpstr>AvenirNext LT Pro Regular</vt:lpstr>
      <vt:lpstr>Calibri</vt:lpstr>
      <vt:lpstr>Times New Roman</vt:lpstr>
      <vt:lpstr>Office-tema</vt:lpstr>
      <vt:lpstr>Anpassad formgivning</vt:lpstr>
      <vt:lpstr>Karlskrona kommun</vt:lpstr>
      <vt:lpstr>1_Office-tema</vt:lpstr>
      <vt:lpstr>Omställning genom avimplementering</vt:lpstr>
      <vt:lpstr>Tjänstedesign</vt:lpstr>
      <vt:lpstr>Startläge 2019</vt:lpstr>
      <vt:lpstr>Brainstormingen i Brösarp – 5S</vt:lpstr>
      <vt:lpstr>De 24 redovisningarna</vt:lpstr>
      <vt:lpstr>PowerPoint-presentation</vt:lpstr>
      <vt:lpstr>Resultat</vt:lpstr>
      <vt:lpstr>Men – det här har vi lärt oss</vt:lpstr>
      <vt:lpstr>Nu gör vi det igen…. 4 år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dc:title>
  <dc:creator>Marie Larsson</dc:creator>
  <cp:lastModifiedBy>Benitha Eliasson</cp:lastModifiedBy>
  <cp:revision>58</cp:revision>
  <cp:lastPrinted>2018-12-03T08:05:15Z</cp:lastPrinted>
  <dcterms:created xsi:type="dcterms:W3CDTF">2018-11-28T09:35:09Z</dcterms:created>
  <dcterms:modified xsi:type="dcterms:W3CDTF">2024-12-04T06:47:13Z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0x010100F0CC08FD9F05314799DE880433A10B20</vt:lpwstr>
  </property>
  <property fmtid="{D5CDD505-2E9C-101B-9397-08002B2CF9AE}" pid="3" name="MediaServiceImageTags">
    <vt:lpwstr/>
  </property>
</Properties>
</file>